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91" r:id="rId8"/>
    <p:sldId id="268" r:id="rId9"/>
    <p:sldId id="262" r:id="rId10"/>
    <p:sldId id="263" r:id="rId11"/>
    <p:sldId id="264" r:id="rId12"/>
    <p:sldId id="265" r:id="rId13"/>
    <p:sldId id="266" r:id="rId14"/>
    <p:sldId id="267" r:id="rId15"/>
    <p:sldId id="269" r:id="rId16"/>
    <p:sldId id="270" r:id="rId17"/>
    <p:sldId id="271" r:id="rId18"/>
    <p:sldId id="275" r:id="rId19"/>
    <p:sldId id="272" r:id="rId20"/>
    <p:sldId id="274" r:id="rId21"/>
    <p:sldId id="273"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2E2663-6125-4ED0-B44F-E8BCF76548F7}" v="125" dt="2019-07-12T11:11:48.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67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Николай Шатский" userId="53f7b89273206c2c" providerId="LiveId" clId="{E92E2663-6125-4ED0-B44F-E8BCF76548F7}"/>
    <pc:docChg chg="custSel addSld delSld modSld">
      <pc:chgData name="Николай Шатский" userId="53f7b89273206c2c" providerId="LiveId" clId="{E92E2663-6125-4ED0-B44F-E8BCF76548F7}" dt="2019-07-12T11:19:18.242" v="7264" actId="20577"/>
      <pc:docMkLst>
        <pc:docMk/>
      </pc:docMkLst>
      <pc:sldChg chg="addSp delSp modSp add">
        <pc:chgData name="Николай Шатский" userId="53f7b89273206c2c" providerId="LiveId" clId="{E92E2663-6125-4ED0-B44F-E8BCF76548F7}" dt="2019-07-12T11:04:42.968" v="7143" actId="1076"/>
        <pc:sldMkLst>
          <pc:docMk/>
          <pc:sldMk cId="792811926" sldId="256"/>
        </pc:sldMkLst>
        <pc:spChg chg="mod">
          <ac:chgData name="Николай Шатский" userId="53f7b89273206c2c" providerId="LiveId" clId="{E92E2663-6125-4ED0-B44F-E8BCF76548F7}" dt="2019-07-12T11:04:42.968" v="7143" actId="1076"/>
          <ac:spMkLst>
            <pc:docMk/>
            <pc:sldMk cId="792811926" sldId="256"/>
            <ac:spMk id="2" creationId="{9ED1CF6B-C6F3-440D-932A-6E9F280FF18F}"/>
          </ac:spMkLst>
        </pc:spChg>
        <pc:spChg chg="del">
          <ac:chgData name="Николай Шатский" userId="53f7b89273206c2c" providerId="LiveId" clId="{E92E2663-6125-4ED0-B44F-E8BCF76548F7}" dt="2019-07-12T11:04:37.635" v="7142" actId="478"/>
          <ac:spMkLst>
            <pc:docMk/>
            <pc:sldMk cId="792811926" sldId="256"/>
            <ac:spMk id="3" creationId="{6B951318-6D5A-4222-BDCC-1385444F2D94}"/>
          </ac:spMkLst>
        </pc:spChg>
        <pc:picChg chg="add mod">
          <ac:chgData name="Николай Шатский" userId="53f7b89273206c2c" providerId="LiveId" clId="{E92E2663-6125-4ED0-B44F-E8BCF76548F7}" dt="2019-07-12T11:04:29.365" v="7139" actId="1076"/>
          <ac:picMkLst>
            <pc:docMk/>
            <pc:sldMk cId="792811926" sldId="256"/>
            <ac:picMk id="5" creationId="{2FF705FE-A7CD-4BD5-80DA-112964390117}"/>
          </ac:picMkLst>
        </pc:picChg>
      </pc:sldChg>
      <pc:sldChg chg="addSp modSp add">
        <pc:chgData name="Николай Шатский" userId="53f7b89273206c2c" providerId="LiveId" clId="{E92E2663-6125-4ED0-B44F-E8BCF76548F7}" dt="2019-07-12T11:05:12.500" v="7147" actId="20577"/>
        <pc:sldMkLst>
          <pc:docMk/>
          <pc:sldMk cId="2076937429" sldId="257"/>
        </pc:sldMkLst>
        <pc:spChg chg="mod">
          <ac:chgData name="Николай Шатский" userId="53f7b89273206c2c" providerId="LiveId" clId="{E92E2663-6125-4ED0-B44F-E8BCF76548F7}" dt="2019-07-11T12:42:56.005" v="40" actId="20577"/>
          <ac:spMkLst>
            <pc:docMk/>
            <pc:sldMk cId="2076937429" sldId="257"/>
            <ac:spMk id="2" creationId="{60103D34-CFFC-4D3E-A51A-9C7B4D482872}"/>
          </ac:spMkLst>
        </pc:spChg>
        <pc:spChg chg="mod">
          <ac:chgData name="Николай Шатский" userId="53f7b89273206c2c" providerId="LiveId" clId="{E92E2663-6125-4ED0-B44F-E8BCF76548F7}" dt="2019-07-12T11:05:12.500" v="7147" actId="20577"/>
          <ac:spMkLst>
            <pc:docMk/>
            <pc:sldMk cId="2076937429" sldId="257"/>
            <ac:spMk id="3" creationId="{00F34B0F-1729-424A-A91F-B81A57D91241}"/>
          </ac:spMkLst>
        </pc:spChg>
        <pc:picChg chg="add mod">
          <ac:chgData name="Николай Шатский" userId="53f7b89273206c2c" providerId="LiveId" clId="{E92E2663-6125-4ED0-B44F-E8BCF76548F7}" dt="2019-07-11T12:47:49.237" v="487" actId="1076"/>
          <ac:picMkLst>
            <pc:docMk/>
            <pc:sldMk cId="2076937429" sldId="257"/>
            <ac:picMk id="5" creationId="{4C08F91B-A3D4-4FBC-A5DD-54C509F9FB54}"/>
          </ac:picMkLst>
        </pc:picChg>
      </pc:sldChg>
      <pc:sldChg chg="addSp modSp add">
        <pc:chgData name="Николай Шатский" userId="53f7b89273206c2c" providerId="LiveId" clId="{E92E2663-6125-4ED0-B44F-E8BCF76548F7}" dt="2019-07-11T12:52:14.041" v="668" actId="1076"/>
        <pc:sldMkLst>
          <pc:docMk/>
          <pc:sldMk cId="3859342663" sldId="258"/>
        </pc:sldMkLst>
        <pc:spChg chg="mod">
          <ac:chgData name="Николай Шатский" userId="53f7b89273206c2c" providerId="LiveId" clId="{E92E2663-6125-4ED0-B44F-E8BCF76548F7}" dt="2019-07-11T12:48:39.495" v="512" actId="20577"/>
          <ac:spMkLst>
            <pc:docMk/>
            <pc:sldMk cId="3859342663" sldId="258"/>
            <ac:spMk id="2" creationId="{13918E8D-6396-42B7-92BC-F224B7810E63}"/>
          </ac:spMkLst>
        </pc:spChg>
        <pc:spChg chg="mod">
          <ac:chgData name="Николай Шатский" userId="53f7b89273206c2c" providerId="LiveId" clId="{E92E2663-6125-4ED0-B44F-E8BCF76548F7}" dt="2019-07-11T12:50:11.155" v="665" actId="14100"/>
          <ac:spMkLst>
            <pc:docMk/>
            <pc:sldMk cId="3859342663" sldId="258"/>
            <ac:spMk id="3" creationId="{1D780B36-2BF9-4271-BB0E-A44B2DC1B9AF}"/>
          </ac:spMkLst>
        </pc:spChg>
        <pc:picChg chg="add mod">
          <ac:chgData name="Николай Шатский" userId="53f7b89273206c2c" providerId="LiveId" clId="{E92E2663-6125-4ED0-B44F-E8BCF76548F7}" dt="2019-07-11T12:52:14.041" v="668" actId="1076"/>
          <ac:picMkLst>
            <pc:docMk/>
            <pc:sldMk cId="3859342663" sldId="258"/>
            <ac:picMk id="5" creationId="{2AE2D2B9-92DD-4CD4-B06B-FAAC50C6B722}"/>
          </ac:picMkLst>
        </pc:picChg>
      </pc:sldChg>
      <pc:sldChg chg="addSp modSp add">
        <pc:chgData name="Николай Шатский" userId="53f7b89273206c2c" providerId="LiveId" clId="{E92E2663-6125-4ED0-B44F-E8BCF76548F7}" dt="2019-07-11T12:58:23.787" v="848" actId="1076"/>
        <pc:sldMkLst>
          <pc:docMk/>
          <pc:sldMk cId="3955238488" sldId="259"/>
        </pc:sldMkLst>
        <pc:spChg chg="mod">
          <ac:chgData name="Николай Шатский" userId="53f7b89273206c2c" providerId="LiveId" clId="{E92E2663-6125-4ED0-B44F-E8BCF76548F7}" dt="2019-07-11T12:52:43.132" v="675" actId="20577"/>
          <ac:spMkLst>
            <pc:docMk/>
            <pc:sldMk cId="3955238488" sldId="259"/>
            <ac:spMk id="2" creationId="{3C3E5924-9D95-4741-A804-8FAFA8A210A8}"/>
          </ac:spMkLst>
        </pc:spChg>
        <pc:spChg chg="mod">
          <ac:chgData name="Николай Шатский" userId="53f7b89273206c2c" providerId="LiveId" clId="{E92E2663-6125-4ED0-B44F-E8BCF76548F7}" dt="2019-07-11T12:55:46.267" v="844" actId="14100"/>
          <ac:spMkLst>
            <pc:docMk/>
            <pc:sldMk cId="3955238488" sldId="259"/>
            <ac:spMk id="3" creationId="{5EE6E72F-D1C7-4701-A682-7DAB261AE737}"/>
          </ac:spMkLst>
        </pc:spChg>
        <pc:picChg chg="add mod">
          <ac:chgData name="Николай Шатский" userId="53f7b89273206c2c" providerId="LiveId" clId="{E92E2663-6125-4ED0-B44F-E8BCF76548F7}" dt="2019-07-11T12:58:23.787" v="848" actId="1076"/>
          <ac:picMkLst>
            <pc:docMk/>
            <pc:sldMk cId="3955238488" sldId="259"/>
            <ac:picMk id="5" creationId="{0AE24CE9-A3A2-4CFC-B006-58962E9B331B}"/>
          </ac:picMkLst>
        </pc:picChg>
      </pc:sldChg>
      <pc:sldChg chg="addSp modSp add">
        <pc:chgData name="Николай Шатский" userId="53f7b89273206c2c" providerId="LiveId" clId="{E92E2663-6125-4ED0-B44F-E8BCF76548F7}" dt="2019-07-11T13:05:03.669" v="1299" actId="14100"/>
        <pc:sldMkLst>
          <pc:docMk/>
          <pc:sldMk cId="2251128685" sldId="260"/>
        </pc:sldMkLst>
        <pc:spChg chg="mod">
          <ac:chgData name="Николай Шатский" userId="53f7b89273206c2c" providerId="LiveId" clId="{E92E2663-6125-4ED0-B44F-E8BCF76548F7}" dt="2019-07-11T13:00:16.683" v="1071" actId="404"/>
          <ac:spMkLst>
            <pc:docMk/>
            <pc:sldMk cId="2251128685" sldId="260"/>
            <ac:spMk id="2" creationId="{292E99E3-B961-4F23-9E58-FAC2B277CF39}"/>
          </ac:spMkLst>
        </pc:spChg>
        <pc:spChg chg="mod">
          <ac:chgData name="Николай Шатский" userId="53f7b89273206c2c" providerId="LiveId" clId="{E92E2663-6125-4ED0-B44F-E8BCF76548F7}" dt="2019-07-11T13:04:45.983" v="1295" actId="27636"/>
          <ac:spMkLst>
            <pc:docMk/>
            <pc:sldMk cId="2251128685" sldId="260"/>
            <ac:spMk id="3" creationId="{9CD085A6-9746-487B-9F1B-B69D65C88596}"/>
          </ac:spMkLst>
        </pc:spChg>
        <pc:picChg chg="add mod">
          <ac:chgData name="Николай Шатский" userId="53f7b89273206c2c" providerId="LiveId" clId="{E92E2663-6125-4ED0-B44F-E8BCF76548F7}" dt="2019-07-11T13:05:03.669" v="1299" actId="14100"/>
          <ac:picMkLst>
            <pc:docMk/>
            <pc:sldMk cId="2251128685" sldId="260"/>
            <ac:picMk id="5" creationId="{307D36A5-A712-4986-BB17-46B5CFFD398E}"/>
          </ac:picMkLst>
        </pc:picChg>
      </pc:sldChg>
      <pc:sldChg chg="addSp delSp modSp add">
        <pc:chgData name="Николай Шатский" userId="53f7b89273206c2c" providerId="LiveId" clId="{E92E2663-6125-4ED0-B44F-E8BCF76548F7}" dt="2019-07-12T11:07:06.702" v="7151" actId="27636"/>
        <pc:sldMkLst>
          <pc:docMk/>
          <pc:sldMk cId="4163290697" sldId="261"/>
        </pc:sldMkLst>
        <pc:spChg chg="mod">
          <ac:chgData name="Николай Шатский" userId="53f7b89273206c2c" providerId="LiveId" clId="{E92E2663-6125-4ED0-B44F-E8BCF76548F7}" dt="2019-07-11T13:06:12.618" v="1320" actId="20577"/>
          <ac:spMkLst>
            <pc:docMk/>
            <pc:sldMk cId="4163290697" sldId="261"/>
            <ac:spMk id="2" creationId="{3C56CF94-AED9-41CB-A0B1-2A236FBB3B0C}"/>
          </ac:spMkLst>
        </pc:spChg>
        <pc:spChg chg="mod">
          <ac:chgData name="Николай Шатский" userId="53f7b89273206c2c" providerId="LiveId" clId="{E92E2663-6125-4ED0-B44F-E8BCF76548F7}" dt="2019-07-12T11:07:06.702" v="7151" actId="27636"/>
          <ac:spMkLst>
            <pc:docMk/>
            <pc:sldMk cId="4163290697" sldId="261"/>
            <ac:spMk id="3" creationId="{08AB8365-D7FF-4ABC-A793-2C2D2CD9A8F5}"/>
          </ac:spMkLst>
        </pc:spChg>
        <pc:picChg chg="add del mod">
          <ac:chgData name="Николай Шатский" userId="53f7b89273206c2c" providerId="LiveId" clId="{E92E2663-6125-4ED0-B44F-E8BCF76548F7}" dt="2019-07-11T13:15:29.901" v="1462" actId="478"/>
          <ac:picMkLst>
            <pc:docMk/>
            <pc:sldMk cId="4163290697" sldId="261"/>
            <ac:picMk id="5" creationId="{469259F3-3A56-433F-8F6E-B083660800B7}"/>
          </ac:picMkLst>
        </pc:picChg>
        <pc:picChg chg="add del mod">
          <ac:chgData name="Николай Шатский" userId="53f7b89273206c2c" providerId="LiveId" clId="{E92E2663-6125-4ED0-B44F-E8BCF76548F7}" dt="2019-07-11T13:17:54.536" v="1468" actId="478"/>
          <ac:picMkLst>
            <pc:docMk/>
            <pc:sldMk cId="4163290697" sldId="261"/>
            <ac:picMk id="7" creationId="{01A10A87-D5D5-4526-B1AE-EF1F422888A7}"/>
          </ac:picMkLst>
        </pc:picChg>
        <pc:picChg chg="add del mod">
          <ac:chgData name="Николай Шатский" userId="53f7b89273206c2c" providerId="LiveId" clId="{E92E2663-6125-4ED0-B44F-E8BCF76548F7}" dt="2019-07-11T13:19:17.370" v="1472" actId="478"/>
          <ac:picMkLst>
            <pc:docMk/>
            <pc:sldMk cId="4163290697" sldId="261"/>
            <ac:picMk id="9" creationId="{360DC95E-FF22-4F30-AEA3-6CD09E9D3BF9}"/>
          </ac:picMkLst>
        </pc:picChg>
        <pc:picChg chg="add del mod">
          <ac:chgData name="Николай Шатский" userId="53f7b89273206c2c" providerId="LiveId" clId="{E92E2663-6125-4ED0-B44F-E8BCF76548F7}" dt="2019-07-11T13:19:17.370" v="1472" actId="478"/>
          <ac:picMkLst>
            <pc:docMk/>
            <pc:sldMk cId="4163290697" sldId="261"/>
            <ac:picMk id="11" creationId="{AD44830E-5CB4-47BD-8EC1-0069B28CC88F}"/>
          </ac:picMkLst>
        </pc:picChg>
        <pc:picChg chg="add del mod">
          <ac:chgData name="Николай Шатский" userId="53f7b89273206c2c" providerId="LiveId" clId="{E92E2663-6125-4ED0-B44F-E8BCF76548F7}" dt="2019-07-11T13:35:36.652" v="1651" actId="478"/>
          <ac:picMkLst>
            <pc:docMk/>
            <pc:sldMk cId="4163290697" sldId="261"/>
            <ac:picMk id="13" creationId="{11A8ED94-0F06-4FE9-A6F9-F47EADC54F63}"/>
          </ac:picMkLst>
        </pc:picChg>
        <pc:picChg chg="add del mod">
          <ac:chgData name="Николай Шатский" userId="53f7b89273206c2c" providerId="LiveId" clId="{E92E2663-6125-4ED0-B44F-E8BCF76548F7}" dt="2019-07-11T13:35:37.419" v="1652" actId="478"/>
          <ac:picMkLst>
            <pc:docMk/>
            <pc:sldMk cId="4163290697" sldId="261"/>
            <ac:picMk id="15" creationId="{3F1D4E81-13CF-40A2-9621-5E065B48904D}"/>
          </ac:picMkLst>
        </pc:picChg>
        <pc:picChg chg="add mod">
          <ac:chgData name="Николай Шатский" userId="53f7b89273206c2c" providerId="LiveId" clId="{E92E2663-6125-4ED0-B44F-E8BCF76548F7}" dt="2019-07-12T11:07:01.222" v="7149" actId="1076"/>
          <ac:picMkLst>
            <pc:docMk/>
            <pc:sldMk cId="4163290697" sldId="261"/>
            <ac:picMk id="17" creationId="{3521FC00-58C1-426A-BE4C-60A78D98F5F2}"/>
          </ac:picMkLst>
        </pc:picChg>
      </pc:sldChg>
      <pc:sldChg chg="addSp delSp modSp add">
        <pc:chgData name="Николай Шатский" userId="53f7b89273206c2c" providerId="LiveId" clId="{E92E2663-6125-4ED0-B44F-E8BCF76548F7}" dt="2019-07-12T11:11:08.532" v="7225" actId="404"/>
        <pc:sldMkLst>
          <pc:docMk/>
          <pc:sldMk cId="1066720288" sldId="262"/>
        </pc:sldMkLst>
        <pc:spChg chg="mod">
          <ac:chgData name="Николай Шатский" userId="53f7b89273206c2c" providerId="LiveId" clId="{E92E2663-6125-4ED0-B44F-E8BCF76548F7}" dt="2019-07-12T11:11:08.532" v="7225" actId="404"/>
          <ac:spMkLst>
            <pc:docMk/>
            <pc:sldMk cId="1066720288" sldId="262"/>
            <ac:spMk id="2" creationId="{F78D2B66-9178-48FF-96B3-037E04BE3BC1}"/>
          </ac:spMkLst>
        </pc:spChg>
        <pc:spChg chg="del mod">
          <ac:chgData name="Николай Шатский" userId="53f7b89273206c2c" providerId="LiveId" clId="{E92E2663-6125-4ED0-B44F-E8BCF76548F7}" dt="2019-07-11T13:31:37.661" v="1552"/>
          <ac:spMkLst>
            <pc:docMk/>
            <pc:sldMk cId="1066720288" sldId="262"/>
            <ac:spMk id="3" creationId="{6492C45D-77E3-4FFB-B3A7-6A856F786B3F}"/>
          </ac:spMkLst>
        </pc:spChg>
        <pc:spChg chg="add mod">
          <ac:chgData name="Николай Шатский" userId="53f7b89273206c2c" providerId="LiveId" clId="{E92E2663-6125-4ED0-B44F-E8BCF76548F7}" dt="2019-07-11T13:46:40.762" v="1698" actId="403"/>
          <ac:spMkLst>
            <pc:docMk/>
            <pc:sldMk cId="1066720288" sldId="262"/>
            <ac:spMk id="4" creationId="{48F63BA1-D7A1-4F77-9809-D71F08FD91B4}"/>
          </ac:spMkLst>
        </pc:spChg>
        <pc:picChg chg="add mod">
          <ac:chgData name="Николай Шатский" userId="53f7b89273206c2c" providerId="LiveId" clId="{E92E2663-6125-4ED0-B44F-E8BCF76548F7}" dt="2019-07-11T13:46:15.188" v="1690" actId="1076"/>
          <ac:picMkLst>
            <pc:docMk/>
            <pc:sldMk cId="1066720288" sldId="262"/>
            <ac:picMk id="6" creationId="{27F4A8C2-6638-4A50-BADC-B9C3C1916483}"/>
          </ac:picMkLst>
        </pc:picChg>
        <pc:picChg chg="add mod">
          <ac:chgData name="Николай Шатский" userId="53f7b89273206c2c" providerId="LiveId" clId="{E92E2663-6125-4ED0-B44F-E8BCF76548F7}" dt="2019-07-11T13:46:21.605" v="1692" actId="1076"/>
          <ac:picMkLst>
            <pc:docMk/>
            <pc:sldMk cId="1066720288" sldId="262"/>
            <ac:picMk id="8" creationId="{46A55AA9-B3F5-4E52-997B-56DAD3BC268A}"/>
          </ac:picMkLst>
        </pc:picChg>
      </pc:sldChg>
      <pc:sldChg chg="addSp modSp add">
        <pc:chgData name="Николай Шатский" userId="53f7b89273206c2c" providerId="LiveId" clId="{E92E2663-6125-4ED0-B44F-E8BCF76548F7}" dt="2019-07-12T11:12:06.415" v="7232" actId="5793"/>
        <pc:sldMkLst>
          <pc:docMk/>
          <pc:sldMk cId="2867756535" sldId="263"/>
        </pc:sldMkLst>
        <pc:spChg chg="mod">
          <ac:chgData name="Николай Шатский" userId="53f7b89273206c2c" providerId="LiveId" clId="{E92E2663-6125-4ED0-B44F-E8BCF76548F7}" dt="2019-07-12T11:11:57.677" v="7230" actId="404"/>
          <ac:spMkLst>
            <pc:docMk/>
            <pc:sldMk cId="2867756535" sldId="263"/>
            <ac:spMk id="2" creationId="{053EAC29-1DB9-4C24-A934-2BEEE4E2B141}"/>
          </ac:spMkLst>
        </pc:spChg>
        <pc:spChg chg="mod">
          <ac:chgData name="Николай Шатский" userId="53f7b89273206c2c" providerId="LiveId" clId="{E92E2663-6125-4ED0-B44F-E8BCF76548F7}" dt="2019-07-12T11:12:06.415" v="7232" actId="5793"/>
          <ac:spMkLst>
            <pc:docMk/>
            <pc:sldMk cId="2867756535" sldId="263"/>
            <ac:spMk id="3" creationId="{DBC2EF25-AF1F-4769-A4F7-2BCC3AF34D34}"/>
          </ac:spMkLst>
        </pc:spChg>
        <pc:picChg chg="add mod">
          <ac:chgData name="Николай Шатский" userId="53f7b89273206c2c" providerId="LiveId" clId="{E92E2663-6125-4ED0-B44F-E8BCF76548F7}" dt="2019-07-11T13:43:05.212" v="1683" actId="1076"/>
          <ac:picMkLst>
            <pc:docMk/>
            <pc:sldMk cId="2867756535" sldId="263"/>
            <ac:picMk id="5" creationId="{DBA271CB-B86E-4F06-BF51-6340AD296ED9}"/>
          </ac:picMkLst>
        </pc:picChg>
        <pc:picChg chg="add mod">
          <ac:chgData name="Николай Шатский" userId="53f7b89273206c2c" providerId="LiveId" clId="{E92E2663-6125-4ED0-B44F-E8BCF76548F7}" dt="2019-07-11T13:43:07.509" v="1684" actId="1076"/>
          <ac:picMkLst>
            <pc:docMk/>
            <pc:sldMk cId="2867756535" sldId="263"/>
            <ac:picMk id="7" creationId="{D7E5A292-95F6-4765-98FF-2908168DE868}"/>
          </ac:picMkLst>
        </pc:picChg>
      </pc:sldChg>
      <pc:sldChg chg="addSp delSp modSp add">
        <pc:chgData name="Николай Шатский" userId="53f7b89273206c2c" providerId="LiveId" clId="{E92E2663-6125-4ED0-B44F-E8BCF76548F7}" dt="2019-07-11T14:22:53.064" v="1764" actId="14100"/>
        <pc:sldMkLst>
          <pc:docMk/>
          <pc:sldMk cId="3704137129" sldId="264"/>
        </pc:sldMkLst>
        <pc:spChg chg="mod">
          <ac:chgData name="Николай Шатский" userId="53f7b89273206c2c" providerId="LiveId" clId="{E92E2663-6125-4ED0-B44F-E8BCF76548F7}" dt="2019-07-11T13:34:20.956" v="1650"/>
          <ac:spMkLst>
            <pc:docMk/>
            <pc:sldMk cId="3704137129" sldId="264"/>
            <ac:spMk id="2" creationId="{B5041B05-CC33-42C0-B619-E2D4B6C385DD}"/>
          </ac:spMkLst>
        </pc:spChg>
        <pc:spChg chg="mod">
          <ac:chgData name="Николай Шатский" userId="53f7b89273206c2c" providerId="LiveId" clId="{E92E2663-6125-4ED0-B44F-E8BCF76548F7}" dt="2019-07-11T14:22:50.215" v="1763" actId="27636"/>
          <ac:spMkLst>
            <pc:docMk/>
            <pc:sldMk cId="3704137129" sldId="264"/>
            <ac:spMk id="3" creationId="{3780AE34-44FE-41C2-8409-8E7A81E8A6CE}"/>
          </ac:spMkLst>
        </pc:spChg>
        <pc:picChg chg="add mod">
          <ac:chgData name="Николай Шатский" userId="53f7b89273206c2c" providerId="LiveId" clId="{E92E2663-6125-4ED0-B44F-E8BCF76548F7}" dt="2019-07-11T14:22:53.064" v="1764" actId="14100"/>
          <ac:picMkLst>
            <pc:docMk/>
            <pc:sldMk cId="3704137129" sldId="264"/>
            <ac:picMk id="5" creationId="{C50BAE1F-AE63-4F3C-B7C0-609087967A19}"/>
          </ac:picMkLst>
        </pc:picChg>
        <pc:picChg chg="add del mod">
          <ac:chgData name="Николай Шатский" userId="53f7b89273206c2c" providerId="LiveId" clId="{E92E2663-6125-4ED0-B44F-E8BCF76548F7}" dt="2019-07-11T14:22:32.690" v="1758"/>
          <ac:picMkLst>
            <pc:docMk/>
            <pc:sldMk cId="3704137129" sldId="264"/>
            <ac:picMk id="7" creationId="{5E76B44B-AF37-4736-9145-207906E99842}"/>
          </ac:picMkLst>
        </pc:picChg>
        <pc:picChg chg="add del mod">
          <ac:chgData name="Николай Шатский" userId="53f7b89273206c2c" providerId="LiveId" clId="{E92E2663-6125-4ED0-B44F-E8BCF76548F7}" dt="2019-07-11T14:21:43.554" v="1746" actId="478"/>
          <ac:picMkLst>
            <pc:docMk/>
            <pc:sldMk cId="3704137129" sldId="264"/>
            <ac:picMk id="9" creationId="{7FFBC240-4DB5-479A-8E77-4ABFCF44842E}"/>
          </ac:picMkLst>
        </pc:picChg>
      </pc:sldChg>
      <pc:sldChg chg="addSp delSp modSp add">
        <pc:chgData name="Николай Шатский" userId="53f7b89273206c2c" providerId="LiveId" clId="{E92E2663-6125-4ED0-B44F-E8BCF76548F7}" dt="2019-07-11T14:22:35.555" v="1759"/>
        <pc:sldMkLst>
          <pc:docMk/>
          <pc:sldMk cId="1956958452" sldId="265"/>
        </pc:sldMkLst>
        <pc:spChg chg="mod">
          <ac:chgData name="Николай Шатский" userId="53f7b89273206c2c" providerId="LiveId" clId="{E92E2663-6125-4ED0-B44F-E8BCF76548F7}" dt="2019-07-11T14:22:24.330" v="1757" actId="20577"/>
          <ac:spMkLst>
            <pc:docMk/>
            <pc:sldMk cId="1956958452" sldId="265"/>
            <ac:spMk id="2" creationId="{CC7552AA-623B-4331-9216-E6ECD0C36BFC}"/>
          </ac:spMkLst>
        </pc:spChg>
        <pc:spChg chg="del">
          <ac:chgData name="Николай Шатский" userId="53f7b89273206c2c" providerId="LiveId" clId="{E92E2663-6125-4ED0-B44F-E8BCF76548F7}" dt="2019-07-11T14:22:35.555" v="1759"/>
          <ac:spMkLst>
            <pc:docMk/>
            <pc:sldMk cId="1956958452" sldId="265"/>
            <ac:spMk id="3" creationId="{E4D45020-EAC5-4ED4-888D-53D85D7508C1}"/>
          </ac:spMkLst>
        </pc:spChg>
        <pc:picChg chg="add mod">
          <ac:chgData name="Николай Шатский" userId="53f7b89273206c2c" providerId="LiveId" clId="{E92E2663-6125-4ED0-B44F-E8BCF76548F7}" dt="2019-07-11T14:22:35.555" v="1759"/>
          <ac:picMkLst>
            <pc:docMk/>
            <pc:sldMk cId="1956958452" sldId="265"/>
            <ac:picMk id="4" creationId="{DCFA139B-9C3A-48DA-B8E0-7BF6F9AEE700}"/>
          </ac:picMkLst>
        </pc:picChg>
      </pc:sldChg>
      <pc:sldChg chg="addSp delSp modSp add">
        <pc:chgData name="Николай Шатский" userId="53f7b89273206c2c" providerId="LiveId" clId="{E92E2663-6125-4ED0-B44F-E8BCF76548F7}" dt="2019-07-11T14:25:52.888" v="1836" actId="931"/>
        <pc:sldMkLst>
          <pc:docMk/>
          <pc:sldMk cId="2295643193" sldId="266"/>
        </pc:sldMkLst>
        <pc:spChg chg="mod">
          <ac:chgData name="Николай Шатский" userId="53f7b89273206c2c" providerId="LiveId" clId="{E92E2663-6125-4ED0-B44F-E8BCF76548F7}" dt="2019-07-11T14:25:41.604" v="1835" actId="20577"/>
          <ac:spMkLst>
            <pc:docMk/>
            <pc:sldMk cId="2295643193" sldId="266"/>
            <ac:spMk id="2" creationId="{E567FB95-0AEE-4A9E-91AB-0A2071FD69A9}"/>
          </ac:spMkLst>
        </pc:spChg>
        <pc:spChg chg="del">
          <ac:chgData name="Николай Шатский" userId="53f7b89273206c2c" providerId="LiveId" clId="{E92E2663-6125-4ED0-B44F-E8BCF76548F7}" dt="2019-07-11T14:25:52.888" v="1836" actId="931"/>
          <ac:spMkLst>
            <pc:docMk/>
            <pc:sldMk cId="2295643193" sldId="266"/>
            <ac:spMk id="3" creationId="{AD6BFDFA-49CF-4382-A4B6-D2349FD8397D}"/>
          </ac:spMkLst>
        </pc:spChg>
        <pc:picChg chg="add mod">
          <ac:chgData name="Николай Шатский" userId="53f7b89273206c2c" providerId="LiveId" clId="{E92E2663-6125-4ED0-B44F-E8BCF76548F7}" dt="2019-07-11T14:25:52.888" v="1836" actId="931"/>
          <ac:picMkLst>
            <pc:docMk/>
            <pc:sldMk cId="2295643193" sldId="266"/>
            <ac:picMk id="5" creationId="{94E65CED-494D-4567-AAE4-FF91A62F9646}"/>
          </ac:picMkLst>
        </pc:picChg>
      </pc:sldChg>
      <pc:sldChg chg="addSp modSp add">
        <pc:chgData name="Николай Шатский" userId="53f7b89273206c2c" providerId="LiveId" clId="{E92E2663-6125-4ED0-B44F-E8BCF76548F7}" dt="2019-07-11T14:37:06.715" v="2063" actId="1076"/>
        <pc:sldMkLst>
          <pc:docMk/>
          <pc:sldMk cId="813520746" sldId="267"/>
        </pc:sldMkLst>
        <pc:spChg chg="mod">
          <ac:chgData name="Николай Шатский" userId="53f7b89273206c2c" providerId="LiveId" clId="{E92E2663-6125-4ED0-B44F-E8BCF76548F7}" dt="2019-07-11T14:30:52.392" v="1870" actId="20577"/>
          <ac:spMkLst>
            <pc:docMk/>
            <pc:sldMk cId="813520746" sldId="267"/>
            <ac:spMk id="2" creationId="{27C4B39C-2011-4D1F-BBED-AEF827E32490}"/>
          </ac:spMkLst>
        </pc:spChg>
        <pc:spChg chg="mod">
          <ac:chgData name="Николай Шатский" userId="53f7b89273206c2c" providerId="LiveId" clId="{E92E2663-6125-4ED0-B44F-E8BCF76548F7}" dt="2019-07-11T14:36:41.183" v="2059" actId="14100"/>
          <ac:spMkLst>
            <pc:docMk/>
            <pc:sldMk cId="813520746" sldId="267"/>
            <ac:spMk id="3" creationId="{424FA9B1-C17C-417A-8463-377F6D5EFA56}"/>
          </ac:spMkLst>
        </pc:spChg>
        <pc:picChg chg="add mod">
          <ac:chgData name="Николай Шатский" userId="53f7b89273206c2c" providerId="LiveId" clId="{E92E2663-6125-4ED0-B44F-E8BCF76548F7}" dt="2019-07-11T14:37:06.715" v="2063" actId="1076"/>
          <ac:picMkLst>
            <pc:docMk/>
            <pc:sldMk cId="813520746" sldId="267"/>
            <ac:picMk id="5" creationId="{B1935D99-A5BC-43DE-A1EC-7828DA108EF7}"/>
          </ac:picMkLst>
        </pc:picChg>
      </pc:sldChg>
      <pc:sldChg chg="addSp delSp modSp add">
        <pc:chgData name="Николай Шатский" userId="53f7b89273206c2c" providerId="LiveId" clId="{E92E2663-6125-4ED0-B44F-E8BCF76548F7}" dt="2019-07-12T11:09:35.561" v="7164" actId="20577"/>
        <pc:sldMkLst>
          <pc:docMk/>
          <pc:sldMk cId="3662800433" sldId="268"/>
        </pc:sldMkLst>
        <pc:spChg chg="mod">
          <ac:chgData name="Николай Шатский" userId="53f7b89273206c2c" providerId="LiveId" clId="{E92E2663-6125-4ED0-B44F-E8BCF76548F7}" dt="2019-07-12T11:09:35.561" v="7164" actId="20577"/>
          <ac:spMkLst>
            <pc:docMk/>
            <pc:sldMk cId="3662800433" sldId="268"/>
            <ac:spMk id="2" creationId="{1D63CC96-6980-4DD0-9161-2C64AC542E67}"/>
          </ac:spMkLst>
        </pc:spChg>
        <pc:spChg chg="del">
          <ac:chgData name="Николай Шатский" userId="53f7b89273206c2c" providerId="LiveId" clId="{E92E2663-6125-4ED0-B44F-E8BCF76548F7}" dt="2019-07-11T13:24:37.305" v="1522" actId="931"/>
          <ac:spMkLst>
            <pc:docMk/>
            <pc:sldMk cId="3662800433" sldId="268"/>
            <ac:spMk id="3" creationId="{7004778C-4E5D-4804-B94B-351604E46029}"/>
          </ac:spMkLst>
        </pc:spChg>
        <pc:picChg chg="add mod">
          <ac:chgData name="Николай Шатский" userId="53f7b89273206c2c" providerId="LiveId" clId="{E92E2663-6125-4ED0-B44F-E8BCF76548F7}" dt="2019-07-11T13:24:39.877" v="1523" actId="1076"/>
          <ac:picMkLst>
            <pc:docMk/>
            <pc:sldMk cId="3662800433" sldId="268"/>
            <ac:picMk id="5" creationId="{D1F0DEBD-3D03-4248-8552-982262142E24}"/>
          </ac:picMkLst>
        </pc:picChg>
        <pc:picChg chg="add del mod">
          <ac:chgData name="Николай Шатский" userId="53f7b89273206c2c" providerId="LiveId" clId="{E92E2663-6125-4ED0-B44F-E8BCF76548F7}" dt="2019-07-11T13:36:09.407" v="1660" actId="478"/>
          <ac:picMkLst>
            <pc:docMk/>
            <pc:sldMk cId="3662800433" sldId="268"/>
            <ac:picMk id="7" creationId="{206D1FEF-9367-47BC-AA28-BEEB7D66A0BE}"/>
          </ac:picMkLst>
        </pc:picChg>
        <pc:picChg chg="add del mod">
          <ac:chgData name="Николай Шатский" userId="53f7b89273206c2c" providerId="LiveId" clId="{E92E2663-6125-4ED0-B44F-E8BCF76548F7}" dt="2019-07-11T13:25:15.097" v="1529" actId="478"/>
          <ac:picMkLst>
            <pc:docMk/>
            <pc:sldMk cId="3662800433" sldId="268"/>
            <ac:picMk id="9" creationId="{210F2B18-89A1-4EBB-9C9B-ECDD2ECBD24D}"/>
          </ac:picMkLst>
        </pc:picChg>
        <pc:picChg chg="add mod">
          <ac:chgData name="Николай Шатский" userId="53f7b89273206c2c" providerId="LiveId" clId="{E92E2663-6125-4ED0-B44F-E8BCF76548F7}" dt="2019-07-11T13:38:03.665" v="1664" actId="14100"/>
          <ac:picMkLst>
            <pc:docMk/>
            <pc:sldMk cId="3662800433" sldId="268"/>
            <ac:picMk id="11" creationId="{F14209DB-6B8E-4E52-9857-7E41940CE85A}"/>
          </ac:picMkLst>
        </pc:picChg>
      </pc:sldChg>
      <pc:sldChg chg="addSp modSp add">
        <pc:chgData name="Николай Шатский" userId="53f7b89273206c2c" providerId="LiveId" clId="{E92E2663-6125-4ED0-B44F-E8BCF76548F7}" dt="2019-07-11T14:41:14.448" v="2344" actId="27636"/>
        <pc:sldMkLst>
          <pc:docMk/>
          <pc:sldMk cId="128082184" sldId="269"/>
        </pc:sldMkLst>
        <pc:spChg chg="mod">
          <ac:chgData name="Николай Шатский" userId="53f7b89273206c2c" providerId="LiveId" clId="{E92E2663-6125-4ED0-B44F-E8BCF76548F7}" dt="2019-07-11T14:37:16.622" v="2073" actId="20577"/>
          <ac:spMkLst>
            <pc:docMk/>
            <pc:sldMk cId="128082184" sldId="269"/>
            <ac:spMk id="2" creationId="{22F7019B-E128-4C89-B6FD-C348E957F407}"/>
          </ac:spMkLst>
        </pc:spChg>
        <pc:spChg chg="mod">
          <ac:chgData name="Николай Шатский" userId="53f7b89273206c2c" providerId="LiveId" clId="{E92E2663-6125-4ED0-B44F-E8BCF76548F7}" dt="2019-07-11T14:41:14.448" v="2344" actId="27636"/>
          <ac:spMkLst>
            <pc:docMk/>
            <pc:sldMk cId="128082184" sldId="269"/>
            <ac:spMk id="3" creationId="{F53CB557-579A-47F2-A8AA-2CA70C76EE77}"/>
          </ac:spMkLst>
        </pc:spChg>
        <pc:picChg chg="add mod">
          <ac:chgData name="Николай Шатский" userId="53f7b89273206c2c" providerId="LiveId" clId="{E92E2663-6125-4ED0-B44F-E8BCF76548F7}" dt="2019-07-11T14:41:11.386" v="2342" actId="1076"/>
          <ac:picMkLst>
            <pc:docMk/>
            <pc:sldMk cId="128082184" sldId="269"/>
            <ac:picMk id="5" creationId="{F8C9B51D-53AB-4A88-BDB7-12C1D5DA4E52}"/>
          </ac:picMkLst>
        </pc:picChg>
      </pc:sldChg>
      <pc:sldChg chg="addSp modSp add">
        <pc:chgData name="Николай Шатский" userId="53f7b89273206c2c" providerId="LiveId" clId="{E92E2663-6125-4ED0-B44F-E8BCF76548F7}" dt="2019-07-11T14:46:01.063" v="2477" actId="1076"/>
        <pc:sldMkLst>
          <pc:docMk/>
          <pc:sldMk cId="2634934943" sldId="270"/>
        </pc:sldMkLst>
        <pc:spChg chg="mod">
          <ac:chgData name="Николай Шатский" userId="53f7b89273206c2c" providerId="LiveId" clId="{E92E2663-6125-4ED0-B44F-E8BCF76548F7}" dt="2019-07-11T14:41:33.001" v="2372" actId="20577"/>
          <ac:spMkLst>
            <pc:docMk/>
            <pc:sldMk cId="2634934943" sldId="270"/>
            <ac:spMk id="2" creationId="{395DEA13-9419-4EE0-848E-67BF6A169DC7}"/>
          </ac:spMkLst>
        </pc:spChg>
        <pc:spChg chg="mod">
          <ac:chgData name="Николай Шатский" userId="53f7b89273206c2c" providerId="LiveId" clId="{E92E2663-6125-4ED0-B44F-E8BCF76548F7}" dt="2019-07-11T14:45:54.520" v="2475" actId="14100"/>
          <ac:spMkLst>
            <pc:docMk/>
            <pc:sldMk cId="2634934943" sldId="270"/>
            <ac:spMk id="3" creationId="{C2B5D21C-5669-4492-AB96-FD4431A99113}"/>
          </ac:spMkLst>
        </pc:spChg>
        <pc:picChg chg="add mod">
          <ac:chgData name="Николай Шатский" userId="53f7b89273206c2c" providerId="LiveId" clId="{E92E2663-6125-4ED0-B44F-E8BCF76548F7}" dt="2019-07-11T14:46:01.063" v="2477" actId="1076"/>
          <ac:picMkLst>
            <pc:docMk/>
            <pc:sldMk cId="2634934943" sldId="270"/>
            <ac:picMk id="5" creationId="{E17A42FE-9104-4CD5-A98C-EA393510C5DB}"/>
          </ac:picMkLst>
        </pc:picChg>
      </pc:sldChg>
      <pc:sldChg chg="addSp delSp modSp add">
        <pc:chgData name="Николай Шатский" userId="53f7b89273206c2c" providerId="LiveId" clId="{E92E2663-6125-4ED0-B44F-E8BCF76548F7}" dt="2019-07-11T14:52:19.534" v="2494" actId="1076"/>
        <pc:sldMkLst>
          <pc:docMk/>
          <pc:sldMk cId="2682277967" sldId="271"/>
        </pc:sldMkLst>
        <pc:spChg chg="mod">
          <ac:chgData name="Николай Шатский" userId="53f7b89273206c2c" providerId="LiveId" clId="{E92E2663-6125-4ED0-B44F-E8BCF76548F7}" dt="2019-07-11T14:46:25.715" v="2488" actId="20577"/>
          <ac:spMkLst>
            <pc:docMk/>
            <pc:sldMk cId="2682277967" sldId="271"/>
            <ac:spMk id="2" creationId="{81A11FA2-B5BE-4B8A-818E-B63F572591C9}"/>
          </ac:spMkLst>
        </pc:spChg>
        <pc:spChg chg="del">
          <ac:chgData name="Николай Шатский" userId="53f7b89273206c2c" providerId="LiveId" clId="{E92E2663-6125-4ED0-B44F-E8BCF76548F7}" dt="2019-07-11T14:51:47.733" v="2489" actId="931"/>
          <ac:spMkLst>
            <pc:docMk/>
            <pc:sldMk cId="2682277967" sldId="271"/>
            <ac:spMk id="3" creationId="{75FBC6DB-1703-4381-B78C-133340DEA025}"/>
          </ac:spMkLst>
        </pc:spChg>
        <pc:picChg chg="add mod">
          <ac:chgData name="Николай Шатский" userId="53f7b89273206c2c" providerId="LiveId" clId="{E92E2663-6125-4ED0-B44F-E8BCF76548F7}" dt="2019-07-11T14:52:19.534" v="2494" actId="1076"/>
          <ac:picMkLst>
            <pc:docMk/>
            <pc:sldMk cId="2682277967" sldId="271"/>
            <ac:picMk id="5" creationId="{37571EAC-03BB-4B47-A052-F297ACC6A846}"/>
          </ac:picMkLst>
        </pc:picChg>
        <pc:picChg chg="add mod">
          <ac:chgData name="Николай Шатский" userId="53f7b89273206c2c" providerId="LiveId" clId="{E92E2663-6125-4ED0-B44F-E8BCF76548F7}" dt="2019-07-11T14:52:05.709" v="2492" actId="1076"/>
          <ac:picMkLst>
            <pc:docMk/>
            <pc:sldMk cId="2682277967" sldId="271"/>
            <ac:picMk id="7" creationId="{A316B116-B986-4BBC-BBF9-E04E310BEFC7}"/>
          </ac:picMkLst>
        </pc:picChg>
      </pc:sldChg>
      <pc:sldChg chg="addSp delSp modSp add">
        <pc:chgData name="Николай Шатский" userId="53f7b89273206c2c" providerId="LiveId" clId="{E92E2663-6125-4ED0-B44F-E8BCF76548F7}" dt="2019-07-11T15:11:47.300" v="2858" actId="20577"/>
        <pc:sldMkLst>
          <pc:docMk/>
          <pc:sldMk cId="692004967" sldId="272"/>
        </pc:sldMkLst>
        <pc:spChg chg="mod">
          <ac:chgData name="Николай Шатский" userId="53f7b89273206c2c" providerId="LiveId" clId="{E92E2663-6125-4ED0-B44F-E8BCF76548F7}" dt="2019-07-11T15:11:47.300" v="2858" actId="20577"/>
          <ac:spMkLst>
            <pc:docMk/>
            <pc:sldMk cId="692004967" sldId="272"/>
            <ac:spMk id="2" creationId="{8EDC56EB-B05C-47B7-A49D-9D140429F69B}"/>
          </ac:spMkLst>
        </pc:spChg>
        <pc:spChg chg="del mod">
          <ac:chgData name="Николай Шатский" userId="53f7b89273206c2c" providerId="LiveId" clId="{E92E2663-6125-4ED0-B44F-E8BCF76548F7}" dt="2019-07-11T15:09:33.288" v="2741" actId="478"/>
          <ac:spMkLst>
            <pc:docMk/>
            <pc:sldMk cId="692004967" sldId="272"/>
            <ac:spMk id="3" creationId="{A0EB4E57-E092-49AB-9F16-6ABF9CF1060C}"/>
          </ac:spMkLst>
        </pc:spChg>
        <pc:picChg chg="add del mod">
          <ac:chgData name="Николай Шатский" userId="53f7b89273206c2c" providerId="LiveId" clId="{E92E2663-6125-4ED0-B44F-E8BCF76548F7}" dt="2019-07-11T15:05:02.242" v="2686" actId="478"/>
          <ac:picMkLst>
            <pc:docMk/>
            <pc:sldMk cId="692004967" sldId="272"/>
            <ac:picMk id="5" creationId="{DDAA1A44-70E5-4B05-82B0-83FEAEB6F2D3}"/>
          </ac:picMkLst>
        </pc:picChg>
        <pc:picChg chg="add del mod">
          <ac:chgData name="Николай Шатский" userId="53f7b89273206c2c" providerId="LiveId" clId="{E92E2663-6125-4ED0-B44F-E8BCF76548F7}" dt="2019-07-11T15:05:22.985" v="2689" actId="478"/>
          <ac:picMkLst>
            <pc:docMk/>
            <pc:sldMk cId="692004967" sldId="272"/>
            <ac:picMk id="7" creationId="{00085C6E-A38B-4093-A6A6-CCF31035E7D8}"/>
          </ac:picMkLst>
        </pc:picChg>
        <pc:picChg chg="add mod">
          <ac:chgData name="Николай Шатский" userId="53f7b89273206c2c" providerId="LiveId" clId="{E92E2663-6125-4ED0-B44F-E8BCF76548F7}" dt="2019-07-11T15:10:48.173" v="2824" actId="1076"/>
          <ac:picMkLst>
            <pc:docMk/>
            <pc:sldMk cId="692004967" sldId="272"/>
            <ac:picMk id="9" creationId="{EBE158BE-DAC1-4EE7-891C-EC2087C793E3}"/>
          </ac:picMkLst>
        </pc:picChg>
      </pc:sldChg>
      <pc:sldChg chg="addSp delSp modSp add">
        <pc:chgData name="Николай Шатский" userId="53f7b89273206c2c" providerId="LiveId" clId="{E92E2663-6125-4ED0-B44F-E8BCF76548F7}" dt="2019-07-11T15:09:51.221" v="2759" actId="20577"/>
        <pc:sldMkLst>
          <pc:docMk/>
          <pc:sldMk cId="2303231388" sldId="273"/>
        </pc:sldMkLst>
        <pc:spChg chg="mod">
          <ac:chgData name="Николай Шатский" userId="53f7b89273206c2c" providerId="LiveId" clId="{E92E2663-6125-4ED0-B44F-E8BCF76548F7}" dt="2019-07-11T15:09:51.221" v="2759" actId="20577"/>
          <ac:spMkLst>
            <pc:docMk/>
            <pc:sldMk cId="2303231388" sldId="273"/>
            <ac:spMk id="2" creationId="{52F463B8-10D2-4140-8A5B-9995388910F7}"/>
          </ac:spMkLst>
        </pc:spChg>
        <pc:spChg chg="del">
          <ac:chgData name="Николай Шатский" userId="53f7b89273206c2c" providerId="LiveId" clId="{E92E2663-6125-4ED0-B44F-E8BCF76548F7}" dt="2019-07-11T15:05:55.419" v="2690" actId="931"/>
          <ac:spMkLst>
            <pc:docMk/>
            <pc:sldMk cId="2303231388" sldId="273"/>
            <ac:spMk id="3" creationId="{60611946-65BA-4F31-804A-E146167A6A3C}"/>
          </ac:spMkLst>
        </pc:spChg>
        <pc:picChg chg="add mod">
          <ac:chgData name="Николай Шатский" userId="53f7b89273206c2c" providerId="LiveId" clId="{E92E2663-6125-4ED0-B44F-E8BCF76548F7}" dt="2019-07-11T15:05:55.419" v="2690" actId="931"/>
          <ac:picMkLst>
            <pc:docMk/>
            <pc:sldMk cId="2303231388" sldId="273"/>
            <ac:picMk id="5" creationId="{E6CD5EE5-A162-4C41-A471-678A1A3EB9C4}"/>
          </ac:picMkLst>
        </pc:picChg>
      </pc:sldChg>
      <pc:sldChg chg="addSp delSp modSp add">
        <pc:chgData name="Николай Шатский" userId="53f7b89273206c2c" providerId="LiveId" clId="{E92E2663-6125-4ED0-B44F-E8BCF76548F7}" dt="2019-07-11T15:16:10.261" v="2887" actId="1076"/>
        <pc:sldMkLst>
          <pc:docMk/>
          <pc:sldMk cId="2540208242" sldId="274"/>
        </pc:sldMkLst>
        <pc:spChg chg="mod">
          <ac:chgData name="Николай Шатский" userId="53f7b89273206c2c" providerId="LiveId" clId="{E92E2663-6125-4ED0-B44F-E8BCF76548F7}" dt="2019-07-11T15:11:26.764" v="2856" actId="20577"/>
          <ac:spMkLst>
            <pc:docMk/>
            <pc:sldMk cId="2540208242" sldId="274"/>
            <ac:spMk id="2" creationId="{6C4B5D50-9CAC-40C3-88F2-1C6E91FA9CC2}"/>
          </ac:spMkLst>
        </pc:spChg>
        <pc:spChg chg="del">
          <ac:chgData name="Николай Шатский" userId="53f7b89273206c2c" providerId="LiveId" clId="{E92E2663-6125-4ED0-B44F-E8BCF76548F7}" dt="2019-07-11T15:11:11.238" v="2826" actId="931"/>
          <ac:spMkLst>
            <pc:docMk/>
            <pc:sldMk cId="2540208242" sldId="274"/>
            <ac:spMk id="3" creationId="{C5266A3B-28DF-4038-8E85-0F9BF41C1B60}"/>
          </ac:spMkLst>
        </pc:spChg>
        <pc:picChg chg="add mod">
          <ac:chgData name="Николай Шатский" userId="53f7b89273206c2c" providerId="LiveId" clId="{E92E2663-6125-4ED0-B44F-E8BCF76548F7}" dt="2019-07-11T15:16:08.446" v="2886" actId="1076"/>
          <ac:picMkLst>
            <pc:docMk/>
            <pc:sldMk cId="2540208242" sldId="274"/>
            <ac:picMk id="5" creationId="{8E177FB6-A65A-4ABD-A292-32D9655510E2}"/>
          </ac:picMkLst>
        </pc:picChg>
        <pc:picChg chg="add mod">
          <ac:chgData name="Николай Шатский" userId="53f7b89273206c2c" providerId="LiveId" clId="{E92E2663-6125-4ED0-B44F-E8BCF76548F7}" dt="2019-07-11T15:16:10.261" v="2887" actId="1076"/>
          <ac:picMkLst>
            <pc:docMk/>
            <pc:sldMk cId="2540208242" sldId="274"/>
            <ac:picMk id="7" creationId="{3F729B7B-318D-4C44-8819-F5CD405DF5AF}"/>
          </ac:picMkLst>
        </pc:picChg>
      </pc:sldChg>
      <pc:sldChg chg="addSp delSp modSp add">
        <pc:chgData name="Николай Шатский" userId="53f7b89273206c2c" providerId="LiveId" clId="{E92E2663-6125-4ED0-B44F-E8BCF76548F7}" dt="2019-07-11T15:13:58.547" v="2878" actId="1076"/>
        <pc:sldMkLst>
          <pc:docMk/>
          <pc:sldMk cId="1791682314" sldId="275"/>
        </pc:sldMkLst>
        <pc:spChg chg="mod">
          <ac:chgData name="Николай Шатский" userId="53f7b89273206c2c" providerId="LiveId" clId="{E92E2663-6125-4ED0-B44F-E8BCF76548F7}" dt="2019-07-11T15:13:50.675" v="2876" actId="1076"/>
          <ac:spMkLst>
            <pc:docMk/>
            <pc:sldMk cId="1791682314" sldId="275"/>
            <ac:spMk id="2" creationId="{579DB782-8F18-4D01-B01F-4D64D0DCB2E3}"/>
          </ac:spMkLst>
        </pc:spChg>
        <pc:spChg chg="del">
          <ac:chgData name="Николай Шатский" userId="53f7b89273206c2c" providerId="LiveId" clId="{E92E2663-6125-4ED0-B44F-E8BCF76548F7}" dt="2019-07-11T15:11:59.701" v="2861" actId="931"/>
          <ac:spMkLst>
            <pc:docMk/>
            <pc:sldMk cId="1791682314" sldId="275"/>
            <ac:spMk id="3" creationId="{F10F7457-5593-4B38-A5B0-655F90760CA7}"/>
          </ac:spMkLst>
        </pc:spChg>
        <pc:spChg chg="add del mod">
          <ac:chgData name="Николай Шатский" userId="53f7b89273206c2c" providerId="LiveId" clId="{E92E2663-6125-4ED0-B44F-E8BCF76548F7}" dt="2019-07-11T15:13:54.446" v="2877" actId="478"/>
          <ac:spMkLst>
            <pc:docMk/>
            <pc:sldMk cId="1791682314" sldId="275"/>
            <ac:spMk id="9" creationId="{4C666F70-6CFE-4A05-AE3A-560697CA8AF9}"/>
          </ac:spMkLst>
        </pc:spChg>
        <pc:picChg chg="add del mod">
          <ac:chgData name="Николай Шатский" userId="53f7b89273206c2c" providerId="LiveId" clId="{E92E2663-6125-4ED0-B44F-E8BCF76548F7}" dt="2019-07-11T15:13:29.280" v="2871" actId="478"/>
          <ac:picMkLst>
            <pc:docMk/>
            <pc:sldMk cId="1791682314" sldId="275"/>
            <ac:picMk id="5" creationId="{306DEFE5-F851-4C32-A111-41E010101136}"/>
          </ac:picMkLst>
        </pc:picChg>
        <pc:picChg chg="add mod">
          <ac:chgData name="Николай Шатский" userId="53f7b89273206c2c" providerId="LiveId" clId="{E92E2663-6125-4ED0-B44F-E8BCF76548F7}" dt="2019-07-11T15:13:58.547" v="2878" actId="1076"/>
          <ac:picMkLst>
            <pc:docMk/>
            <pc:sldMk cId="1791682314" sldId="275"/>
            <ac:picMk id="7" creationId="{A7910EEA-7AA0-4B92-AC26-91AFB1CBAE97}"/>
          </ac:picMkLst>
        </pc:picChg>
      </pc:sldChg>
      <pc:sldChg chg="modSp add">
        <pc:chgData name="Николай Шатский" userId="53f7b89273206c2c" providerId="LiveId" clId="{E92E2663-6125-4ED0-B44F-E8BCF76548F7}" dt="2019-07-11T15:23:29.188" v="3650" actId="20577"/>
        <pc:sldMkLst>
          <pc:docMk/>
          <pc:sldMk cId="539161927" sldId="276"/>
        </pc:sldMkLst>
        <pc:spChg chg="mod">
          <ac:chgData name="Николай Шатский" userId="53f7b89273206c2c" providerId="LiveId" clId="{E92E2663-6125-4ED0-B44F-E8BCF76548F7}" dt="2019-07-11T15:17:15.963" v="2915" actId="20577"/>
          <ac:spMkLst>
            <pc:docMk/>
            <pc:sldMk cId="539161927" sldId="276"/>
            <ac:spMk id="2" creationId="{9438FA57-CEB5-4D38-9EA7-409A6950CB13}"/>
          </ac:spMkLst>
        </pc:spChg>
        <pc:spChg chg="mod">
          <ac:chgData name="Николай Шатский" userId="53f7b89273206c2c" providerId="LiveId" clId="{E92E2663-6125-4ED0-B44F-E8BCF76548F7}" dt="2019-07-11T15:23:29.188" v="3650" actId="20577"/>
          <ac:spMkLst>
            <pc:docMk/>
            <pc:sldMk cId="539161927" sldId="276"/>
            <ac:spMk id="3" creationId="{5498FE09-C41D-4559-955F-55275C42AD24}"/>
          </ac:spMkLst>
        </pc:spChg>
      </pc:sldChg>
      <pc:sldChg chg="addSp delSp modSp add">
        <pc:chgData name="Николай Шатский" userId="53f7b89273206c2c" providerId="LiveId" clId="{E92E2663-6125-4ED0-B44F-E8BCF76548F7}" dt="2019-07-11T15:26:36.837" v="3654" actId="1076"/>
        <pc:sldMkLst>
          <pc:docMk/>
          <pc:sldMk cId="372791603" sldId="277"/>
        </pc:sldMkLst>
        <pc:spChg chg="mod">
          <ac:chgData name="Николай Шатский" userId="53f7b89273206c2c" providerId="LiveId" clId="{E92E2663-6125-4ED0-B44F-E8BCF76548F7}" dt="2019-07-11T15:23:43.969" v="3651"/>
          <ac:spMkLst>
            <pc:docMk/>
            <pc:sldMk cId="372791603" sldId="277"/>
            <ac:spMk id="2" creationId="{A73D81A3-D7D7-40ED-AE70-E2733611D45C}"/>
          </ac:spMkLst>
        </pc:spChg>
        <pc:spChg chg="del">
          <ac:chgData name="Николай Шатский" userId="53f7b89273206c2c" providerId="LiveId" clId="{E92E2663-6125-4ED0-B44F-E8BCF76548F7}" dt="2019-07-11T15:26:30.482" v="3652" actId="931"/>
          <ac:spMkLst>
            <pc:docMk/>
            <pc:sldMk cId="372791603" sldId="277"/>
            <ac:spMk id="3" creationId="{6DE7BCDA-17F6-4FA4-B292-069BFF0FDE07}"/>
          </ac:spMkLst>
        </pc:spChg>
        <pc:picChg chg="add mod">
          <ac:chgData name="Николай Шатский" userId="53f7b89273206c2c" providerId="LiveId" clId="{E92E2663-6125-4ED0-B44F-E8BCF76548F7}" dt="2019-07-11T15:26:36.837" v="3654" actId="1076"/>
          <ac:picMkLst>
            <pc:docMk/>
            <pc:sldMk cId="372791603" sldId="277"/>
            <ac:picMk id="5" creationId="{8506E814-98B7-4A56-A5B6-4A213FF94AB2}"/>
          </ac:picMkLst>
        </pc:picChg>
      </pc:sldChg>
      <pc:sldChg chg="addSp delSp modSp add">
        <pc:chgData name="Николай Шатский" userId="53f7b89273206c2c" providerId="LiveId" clId="{E92E2663-6125-4ED0-B44F-E8BCF76548F7}" dt="2019-07-11T15:28:56.475" v="3819" actId="931"/>
        <pc:sldMkLst>
          <pc:docMk/>
          <pc:sldMk cId="3688503012" sldId="278"/>
        </pc:sldMkLst>
        <pc:spChg chg="mod">
          <ac:chgData name="Николай Шатский" userId="53f7b89273206c2c" providerId="LiveId" clId="{E92E2663-6125-4ED0-B44F-E8BCF76548F7}" dt="2019-07-11T15:28:49.365" v="3818" actId="404"/>
          <ac:spMkLst>
            <pc:docMk/>
            <pc:sldMk cId="3688503012" sldId="278"/>
            <ac:spMk id="2" creationId="{46D308AE-C8D8-4805-89B2-1E5C239BC580}"/>
          </ac:spMkLst>
        </pc:spChg>
        <pc:spChg chg="del">
          <ac:chgData name="Николай Шатский" userId="53f7b89273206c2c" providerId="LiveId" clId="{E92E2663-6125-4ED0-B44F-E8BCF76548F7}" dt="2019-07-11T15:28:56.475" v="3819" actId="931"/>
          <ac:spMkLst>
            <pc:docMk/>
            <pc:sldMk cId="3688503012" sldId="278"/>
            <ac:spMk id="3" creationId="{A1627955-5242-4161-BE1C-58ED29713CB5}"/>
          </ac:spMkLst>
        </pc:spChg>
        <pc:picChg chg="add mod">
          <ac:chgData name="Николай Шатский" userId="53f7b89273206c2c" providerId="LiveId" clId="{E92E2663-6125-4ED0-B44F-E8BCF76548F7}" dt="2019-07-11T15:28:56.475" v="3819" actId="931"/>
          <ac:picMkLst>
            <pc:docMk/>
            <pc:sldMk cId="3688503012" sldId="278"/>
            <ac:picMk id="5" creationId="{1AE34398-3B1B-483A-87D4-66C231B118F7}"/>
          </ac:picMkLst>
        </pc:picChg>
      </pc:sldChg>
      <pc:sldChg chg="addSp delSp modSp add">
        <pc:chgData name="Николай Шатский" userId="53f7b89273206c2c" providerId="LiveId" clId="{E92E2663-6125-4ED0-B44F-E8BCF76548F7}" dt="2019-07-11T15:36:19.040" v="4043" actId="1076"/>
        <pc:sldMkLst>
          <pc:docMk/>
          <pc:sldMk cId="3004953895" sldId="279"/>
        </pc:sldMkLst>
        <pc:spChg chg="mod">
          <ac:chgData name="Николай Шатский" userId="53f7b89273206c2c" providerId="LiveId" clId="{E92E2663-6125-4ED0-B44F-E8BCF76548F7}" dt="2019-07-11T15:34:03.621" v="4036" actId="14100"/>
          <ac:spMkLst>
            <pc:docMk/>
            <pc:sldMk cId="3004953895" sldId="279"/>
            <ac:spMk id="2" creationId="{9CC085A2-807C-43CA-8A0A-540EE84BC3ED}"/>
          </ac:spMkLst>
        </pc:spChg>
        <pc:spChg chg="del mod">
          <ac:chgData name="Николай Шатский" userId="53f7b89273206c2c" providerId="LiveId" clId="{E92E2663-6125-4ED0-B44F-E8BCF76548F7}" dt="2019-07-11T15:35:57.873" v="4038" actId="931"/>
          <ac:spMkLst>
            <pc:docMk/>
            <pc:sldMk cId="3004953895" sldId="279"/>
            <ac:spMk id="3" creationId="{2050B08C-E2B4-4D08-AD24-3757A96AB222}"/>
          </ac:spMkLst>
        </pc:spChg>
        <pc:picChg chg="add mod">
          <ac:chgData name="Николай Шатский" userId="53f7b89273206c2c" providerId="LiveId" clId="{E92E2663-6125-4ED0-B44F-E8BCF76548F7}" dt="2019-07-11T15:36:13.402" v="4041" actId="1076"/>
          <ac:picMkLst>
            <pc:docMk/>
            <pc:sldMk cId="3004953895" sldId="279"/>
            <ac:picMk id="5" creationId="{BCB46BCE-70B2-4DC1-B88D-1C0A0CBCE08F}"/>
          </ac:picMkLst>
        </pc:picChg>
        <pc:picChg chg="add mod">
          <ac:chgData name="Николай Шатский" userId="53f7b89273206c2c" providerId="LiveId" clId="{E92E2663-6125-4ED0-B44F-E8BCF76548F7}" dt="2019-07-11T15:36:19.040" v="4043" actId="1076"/>
          <ac:picMkLst>
            <pc:docMk/>
            <pc:sldMk cId="3004953895" sldId="279"/>
            <ac:picMk id="7" creationId="{8C10BE75-AA30-49CB-A1D2-521ACC6DB7A1}"/>
          </ac:picMkLst>
        </pc:picChg>
      </pc:sldChg>
      <pc:sldChg chg="addSp modSp add">
        <pc:chgData name="Николай Шатский" userId="53f7b89273206c2c" providerId="LiveId" clId="{E92E2663-6125-4ED0-B44F-E8BCF76548F7}" dt="2019-07-12T11:16:45.409" v="7234" actId="14100"/>
        <pc:sldMkLst>
          <pc:docMk/>
          <pc:sldMk cId="2284931845" sldId="280"/>
        </pc:sldMkLst>
        <pc:spChg chg="mod">
          <ac:chgData name="Николай Шатский" userId="53f7b89273206c2c" providerId="LiveId" clId="{E92E2663-6125-4ED0-B44F-E8BCF76548F7}" dt="2019-07-11T15:52:12.025" v="4269" actId="404"/>
          <ac:spMkLst>
            <pc:docMk/>
            <pc:sldMk cId="2284931845" sldId="280"/>
            <ac:spMk id="2" creationId="{43C3D8CC-1292-4B76-B0C8-28AEEBEFD202}"/>
          </ac:spMkLst>
        </pc:spChg>
        <pc:spChg chg="mod">
          <ac:chgData name="Николай Шатский" userId="53f7b89273206c2c" providerId="LiveId" clId="{E92E2663-6125-4ED0-B44F-E8BCF76548F7}" dt="2019-07-12T11:16:40.064" v="7233" actId="20577"/>
          <ac:spMkLst>
            <pc:docMk/>
            <pc:sldMk cId="2284931845" sldId="280"/>
            <ac:spMk id="3" creationId="{153E15CE-DE79-45BC-A25E-107D62B7DE7D}"/>
          </ac:spMkLst>
        </pc:spChg>
        <pc:picChg chg="add mod">
          <ac:chgData name="Николай Шатский" userId="53f7b89273206c2c" providerId="LiveId" clId="{E92E2663-6125-4ED0-B44F-E8BCF76548F7}" dt="2019-07-11T15:58:37.646" v="4519" actId="1076"/>
          <ac:picMkLst>
            <pc:docMk/>
            <pc:sldMk cId="2284931845" sldId="280"/>
            <ac:picMk id="5" creationId="{7A5187A2-F6FD-4216-BD6A-92419788120B}"/>
          </ac:picMkLst>
        </pc:picChg>
        <pc:picChg chg="add mod">
          <ac:chgData name="Николай Шатский" userId="53f7b89273206c2c" providerId="LiveId" clId="{E92E2663-6125-4ED0-B44F-E8BCF76548F7}" dt="2019-07-12T11:16:45.409" v="7234" actId="14100"/>
          <ac:picMkLst>
            <pc:docMk/>
            <pc:sldMk cId="2284931845" sldId="280"/>
            <ac:picMk id="7" creationId="{25DE8550-B1D9-4BF4-9ECF-7B75F7B0147D}"/>
          </ac:picMkLst>
        </pc:picChg>
      </pc:sldChg>
      <pc:sldChg chg="addSp delSp modSp add">
        <pc:chgData name="Николай Шатский" userId="53f7b89273206c2c" providerId="LiveId" clId="{E92E2663-6125-4ED0-B44F-E8BCF76548F7}" dt="2019-07-12T11:16:55.595" v="7235" actId="313"/>
        <pc:sldMkLst>
          <pc:docMk/>
          <pc:sldMk cId="4195432320" sldId="281"/>
        </pc:sldMkLst>
        <pc:spChg chg="mod">
          <ac:chgData name="Николай Шатский" userId="53f7b89273206c2c" providerId="LiveId" clId="{E92E2663-6125-4ED0-B44F-E8BCF76548F7}" dt="2019-07-12T11:16:55.595" v="7235" actId="313"/>
          <ac:spMkLst>
            <pc:docMk/>
            <pc:sldMk cId="4195432320" sldId="281"/>
            <ac:spMk id="2" creationId="{B040D65B-7030-4445-A229-B1F2D8985775}"/>
          </ac:spMkLst>
        </pc:spChg>
        <pc:spChg chg="del mod">
          <ac:chgData name="Николай Шатский" userId="53f7b89273206c2c" providerId="LiveId" clId="{E92E2663-6125-4ED0-B44F-E8BCF76548F7}" dt="2019-07-11T16:01:49.697" v="4725" actId="931"/>
          <ac:spMkLst>
            <pc:docMk/>
            <pc:sldMk cId="4195432320" sldId="281"/>
            <ac:spMk id="3" creationId="{9B73B013-B775-4064-9520-10DD547DE9DB}"/>
          </ac:spMkLst>
        </pc:spChg>
        <pc:spChg chg="add del mod">
          <ac:chgData name="Николай Шатский" userId="53f7b89273206c2c" providerId="LiveId" clId="{E92E2663-6125-4ED0-B44F-E8BCF76548F7}" dt="2019-07-11T16:09:06.395" v="4780" actId="931"/>
          <ac:spMkLst>
            <pc:docMk/>
            <pc:sldMk cId="4195432320" sldId="281"/>
            <ac:spMk id="11" creationId="{E7CDCAF4-682C-4812-ACDF-2A91ED87370B}"/>
          </ac:spMkLst>
        </pc:spChg>
        <pc:picChg chg="add del mod">
          <ac:chgData name="Николай Шатский" userId="53f7b89273206c2c" providerId="LiveId" clId="{E92E2663-6125-4ED0-B44F-E8BCF76548F7}" dt="2019-07-11T16:08:59.655" v="4779" actId="478"/>
          <ac:picMkLst>
            <pc:docMk/>
            <pc:sldMk cId="4195432320" sldId="281"/>
            <ac:picMk id="5" creationId="{AF908756-E5D8-40B3-B058-EFDEE254E2C2}"/>
          </ac:picMkLst>
        </pc:picChg>
        <pc:picChg chg="add del mod">
          <ac:chgData name="Николай Шатский" userId="53f7b89273206c2c" providerId="LiveId" clId="{E92E2663-6125-4ED0-B44F-E8BCF76548F7}" dt="2019-07-11T16:08:47.898" v="4776" actId="478"/>
          <ac:picMkLst>
            <pc:docMk/>
            <pc:sldMk cId="4195432320" sldId="281"/>
            <ac:picMk id="7" creationId="{FCC880A0-CD05-4496-A53E-11FF217B401F}"/>
          </ac:picMkLst>
        </pc:picChg>
        <pc:picChg chg="add mod">
          <ac:chgData name="Николай Шатский" userId="53f7b89273206c2c" providerId="LiveId" clId="{E92E2663-6125-4ED0-B44F-E8BCF76548F7}" dt="2019-07-11T16:09:19.570" v="4785" actId="1076"/>
          <ac:picMkLst>
            <pc:docMk/>
            <pc:sldMk cId="4195432320" sldId="281"/>
            <ac:picMk id="9" creationId="{7B46227C-308A-4612-8A0A-A033A4D20180}"/>
          </ac:picMkLst>
        </pc:picChg>
        <pc:picChg chg="add mod">
          <ac:chgData name="Николай Шатский" userId="53f7b89273206c2c" providerId="LiveId" clId="{E92E2663-6125-4ED0-B44F-E8BCF76548F7}" dt="2019-07-11T16:09:14.993" v="4783" actId="1076"/>
          <ac:picMkLst>
            <pc:docMk/>
            <pc:sldMk cId="4195432320" sldId="281"/>
            <ac:picMk id="13" creationId="{7D725AEC-3E87-41CC-9DA7-52030D03DB1D}"/>
          </ac:picMkLst>
        </pc:picChg>
      </pc:sldChg>
      <pc:sldChg chg="addSp modSp add">
        <pc:chgData name="Николай Шатский" userId="53f7b89273206c2c" providerId="LiveId" clId="{E92E2663-6125-4ED0-B44F-E8BCF76548F7}" dt="2019-07-11T16:08:07.960" v="4760" actId="1076"/>
        <pc:sldMkLst>
          <pc:docMk/>
          <pc:sldMk cId="2208167010" sldId="282"/>
        </pc:sldMkLst>
        <pc:spChg chg="mod">
          <ac:chgData name="Николай Шатский" userId="53f7b89273206c2c" providerId="LiveId" clId="{E92E2663-6125-4ED0-B44F-E8BCF76548F7}" dt="2019-07-11T16:00:53.051" v="4724" actId="20577"/>
          <ac:spMkLst>
            <pc:docMk/>
            <pc:sldMk cId="2208167010" sldId="282"/>
            <ac:spMk id="2" creationId="{100054D6-FFB9-4723-AA66-12DB723473BA}"/>
          </ac:spMkLst>
        </pc:spChg>
        <pc:spChg chg="mod">
          <ac:chgData name="Николай Шатский" userId="53f7b89273206c2c" providerId="LiveId" clId="{E92E2663-6125-4ED0-B44F-E8BCF76548F7}" dt="2019-07-11T16:05:31.691" v="4744" actId="20577"/>
          <ac:spMkLst>
            <pc:docMk/>
            <pc:sldMk cId="2208167010" sldId="282"/>
            <ac:spMk id="3" creationId="{63AC18B3-FE60-4F75-BE70-101782336825}"/>
          </ac:spMkLst>
        </pc:spChg>
        <pc:picChg chg="add mod">
          <ac:chgData name="Николай Шатский" userId="53f7b89273206c2c" providerId="LiveId" clId="{E92E2663-6125-4ED0-B44F-E8BCF76548F7}" dt="2019-07-11T16:07:17.809" v="4751" actId="14100"/>
          <ac:picMkLst>
            <pc:docMk/>
            <pc:sldMk cId="2208167010" sldId="282"/>
            <ac:picMk id="5" creationId="{90C005CE-5FA1-4DF1-886A-B9F99C31EE27}"/>
          </ac:picMkLst>
        </pc:picChg>
        <pc:picChg chg="add mod">
          <ac:chgData name="Николай Шатский" userId="53f7b89273206c2c" providerId="LiveId" clId="{E92E2663-6125-4ED0-B44F-E8BCF76548F7}" dt="2019-07-11T16:08:06.646" v="4759" actId="1076"/>
          <ac:picMkLst>
            <pc:docMk/>
            <pc:sldMk cId="2208167010" sldId="282"/>
            <ac:picMk id="7" creationId="{079E349D-5788-47A5-A87B-C743557C2B83}"/>
          </ac:picMkLst>
        </pc:picChg>
        <pc:picChg chg="add mod">
          <ac:chgData name="Николай Шатский" userId="53f7b89273206c2c" providerId="LiveId" clId="{E92E2663-6125-4ED0-B44F-E8BCF76548F7}" dt="2019-07-11T16:08:07.960" v="4760" actId="1076"/>
          <ac:picMkLst>
            <pc:docMk/>
            <pc:sldMk cId="2208167010" sldId="282"/>
            <ac:picMk id="9" creationId="{E1BC51DF-149E-4721-96AB-EB06C29EF3D5}"/>
          </ac:picMkLst>
        </pc:picChg>
      </pc:sldChg>
      <pc:sldChg chg="addSp modSp add">
        <pc:chgData name="Николай Шатский" userId="53f7b89273206c2c" providerId="LiveId" clId="{E92E2663-6125-4ED0-B44F-E8BCF76548F7}" dt="2019-07-11T16:09:53.048" v="4790" actId="14100"/>
        <pc:sldMkLst>
          <pc:docMk/>
          <pc:sldMk cId="775013326" sldId="283"/>
        </pc:sldMkLst>
        <pc:spChg chg="mod">
          <ac:chgData name="Николай Шатский" userId="53f7b89273206c2c" providerId="LiveId" clId="{E92E2663-6125-4ED0-B44F-E8BCF76548F7}" dt="2019-07-11T16:08:20.989" v="4761"/>
          <ac:spMkLst>
            <pc:docMk/>
            <pc:sldMk cId="775013326" sldId="283"/>
            <ac:spMk id="2" creationId="{C2486B69-C91E-4474-9130-7138B2AFE555}"/>
          </ac:spMkLst>
        </pc:spChg>
        <pc:spChg chg="mod">
          <ac:chgData name="Николай Шатский" userId="53f7b89273206c2c" providerId="LiveId" clId="{E92E2663-6125-4ED0-B44F-E8BCF76548F7}" dt="2019-07-11T16:08:30.689" v="4774" actId="5793"/>
          <ac:spMkLst>
            <pc:docMk/>
            <pc:sldMk cId="775013326" sldId="283"/>
            <ac:spMk id="3" creationId="{020715D6-17B1-43AE-8F46-7F36A5CA79DF}"/>
          </ac:spMkLst>
        </pc:spChg>
        <pc:picChg chg="add mod">
          <ac:chgData name="Николай Шатский" userId="53f7b89273206c2c" providerId="LiveId" clId="{E92E2663-6125-4ED0-B44F-E8BCF76548F7}" dt="2019-07-11T16:09:53.048" v="4790" actId="14100"/>
          <ac:picMkLst>
            <pc:docMk/>
            <pc:sldMk cId="775013326" sldId="283"/>
            <ac:picMk id="5" creationId="{FBE85575-CEF4-4135-AA19-2996E81A7F50}"/>
          </ac:picMkLst>
        </pc:picChg>
        <pc:picChg chg="add mod">
          <ac:chgData name="Николай Шатский" userId="53f7b89273206c2c" providerId="LiveId" clId="{E92E2663-6125-4ED0-B44F-E8BCF76548F7}" dt="2019-07-11T16:09:51.214" v="4789" actId="1076"/>
          <ac:picMkLst>
            <pc:docMk/>
            <pc:sldMk cId="775013326" sldId="283"/>
            <ac:picMk id="7" creationId="{BC0BEB82-F567-4D49-A2A4-A978395D8F57}"/>
          </ac:picMkLst>
        </pc:picChg>
      </pc:sldChg>
      <pc:sldChg chg="addSp delSp modSp add">
        <pc:chgData name="Николай Шатский" userId="53f7b89273206c2c" providerId="LiveId" clId="{E92E2663-6125-4ED0-B44F-E8BCF76548F7}" dt="2019-07-11T16:11:56.531" v="4808" actId="14100"/>
        <pc:sldMkLst>
          <pc:docMk/>
          <pc:sldMk cId="3236184097" sldId="284"/>
        </pc:sldMkLst>
        <pc:spChg chg="mod">
          <ac:chgData name="Николай Шатский" userId="53f7b89273206c2c" providerId="LiveId" clId="{E92E2663-6125-4ED0-B44F-E8BCF76548F7}" dt="2019-07-11T16:11:10.536" v="4804" actId="20577"/>
          <ac:spMkLst>
            <pc:docMk/>
            <pc:sldMk cId="3236184097" sldId="284"/>
            <ac:spMk id="2" creationId="{C4765D6F-CA72-4046-9343-B6C6595F26F4}"/>
          </ac:spMkLst>
        </pc:spChg>
        <pc:spChg chg="del">
          <ac:chgData name="Николай Шатский" userId="53f7b89273206c2c" providerId="LiveId" clId="{E92E2663-6125-4ED0-B44F-E8BCF76548F7}" dt="2019-07-11T16:11:22.132" v="4805" actId="931"/>
          <ac:spMkLst>
            <pc:docMk/>
            <pc:sldMk cId="3236184097" sldId="284"/>
            <ac:spMk id="3" creationId="{70692033-C2A8-4491-8D84-A960DB353E18}"/>
          </ac:spMkLst>
        </pc:spChg>
        <pc:picChg chg="add mod">
          <ac:chgData name="Николай Шатский" userId="53f7b89273206c2c" providerId="LiveId" clId="{E92E2663-6125-4ED0-B44F-E8BCF76548F7}" dt="2019-07-11T16:11:56.531" v="4808" actId="14100"/>
          <ac:picMkLst>
            <pc:docMk/>
            <pc:sldMk cId="3236184097" sldId="284"/>
            <ac:picMk id="5" creationId="{B36BAE8E-7FB7-4845-A87F-3F40CFD21DD4}"/>
          </ac:picMkLst>
        </pc:picChg>
      </pc:sldChg>
      <pc:sldChg chg="addSp modSp add">
        <pc:chgData name="Николай Шатский" userId="53f7b89273206c2c" providerId="LiveId" clId="{E92E2663-6125-4ED0-B44F-E8BCF76548F7}" dt="2019-07-11T16:15:13.004" v="5153" actId="27636"/>
        <pc:sldMkLst>
          <pc:docMk/>
          <pc:sldMk cId="3283664836" sldId="285"/>
        </pc:sldMkLst>
        <pc:spChg chg="mod">
          <ac:chgData name="Николай Шатский" userId="53f7b89273206c2c" providerId="LiveId" clId="{E92E2663-6125-4ED0-B44F-E8BCF76548F7}" dt="2019-07-11T16:12:11.286" v="4836" actId="20577"/>
          <ac:spMkLst>
            <pc:docMk/>
            <pc:sldMk cId="3283664836" sldId="285"/>
            <ac:spMk id="2" creationId="{6CB27BD5-5AE7-458F-9EB5-E817D95C701F}"/>
          </ac:spMkLst>
        </pc:spChg>
        <pc:spChg chg="mod">
          <ac:chgData name="Николай Шатский" userId="53f7b89273206c2c" providerId="LiveId" clId="{E92E2663-6125-4ED0-B44F-E8BCF76548F7}" dt="2019-07-11T16:15:13.004" v="5153" actId="27636"/>
          <ac:spMkLst>
            <pc:docMk/>
            <pc:sldMk cId="3283664836" sldId="285"/>
            <ac:spMk id="3" creationId="{C4D3B554-02FF-40A3-BFB1-B02CFB1500D9}"/>
          </ac:spMkLst>
        </pc:spChg>
        <pc:picChg chg="add mod">
          <ac:chgData name="Николай Шатский" userId="53f7b89273206c2c" providerId="LiveId" clId="{E92E2663-6125-4ED0-B44F-E8BCF76548F7}" dt="2019-07-11T16:15:08.650" v="5151" actId="1076"/>
          <ac:picMkLst>
            <pc:docMk/>
            <pc:sldMk cId="3283664836" sldId="285"/>
            <ac:picMk id="5" creationId="{E9C4F3E0-C5B8-4418-9294-85C5DA7D27BF}"/>
          </ac:picMkLst>
        </pc:picChg>
      </pc:sldChg>
      <pc:sldChg chg="modSp add">
        <pc:chgData name="Николай Шатский" userId="53f7b89273206c2c" providerId="LiveId" clId="{E92E2663-6125-4ED0-B44F-E8BCF76548F7}" dt="2019-07-12T11:17:44.013" v="7236" actId="20577"/>
        <pc:sldMkLst>
          <pc:docMk/>
          <pc:sldMk cId="1324909951" sldId="286"/>
        </pc:sldMkLst>
        <pc:spChg chg="mod">
          <ac:chgData name="Николай Шатский" userId="53f7b89273206c2c" providerId="LiveId" clId="{E92E2663-6125-4ED0-B44F-E8BCF76548F7}" dt="2019-07-12T11:17:44.013" v="7236" actId="20577"/>
          <ac:spMkLst>
            <pc:docMk/>
            <pc:sldMk cId="1324909951" sldId="286"/>
            <ac:spMk id="2" creationId="{6F316C88-3821-4018-8AF0-9C23C8ABC2DC}"/>
          </ac:spMkLst>
        </pc:spChg>
        <pc:spChg chg="mod">
          <ac:chgData name="Николай Шатский" userId="53f7b89273206c2c" providerId="LiveId" clId="{E92E2663-6125-4ED0-B44F-E8BCF76548F7}" dt="2019-07-11T16:37:45.480" v="6592" actId="20577"/>
          <ac:spMkLst>
            <pc:docMk/>
            <pc:sldMk cId="1324909951" sldId="286"/>
            <ac:spMk id="3" creationId="{28DEA9A7-DEC7-4A6C-85A3-56B269A1F028}"/>
          </ac:spMkLst>
        </pc:spChg>
      </pc:sldChg>
      <pc:sldChg chg="addSp delSp modSp add">
        <pc:chgData name="Николай Шатский" userId="53f7b89273206c2c" providerId="LiveId" clId="{E92E2663-6125-4ED0-B44F-E8BCF76548F7}" dt="2019-07-11T16:40:33.375" v="6613" actId="1076"/>
        <pc:sldMkLst>
          <pc:docMk/>
          <pc:sldMk cId="4172514925" sldId="287"/>
        </pc:sldMkLst>
        <pc:spChg chg="mod">
          <ac:chgData name="Николай Шатский" userId="53f7b89273206c2c" providerId="LiveId" clId="{E92E2663-6125-4ED0-B44F-E8BCF76548F7}" dt="2019-07-11T16:38:02.244" v="6599" actId="20577"/>
          <ac:spMkLst>
            <pc:docMk/>
            <pc:sldMk cId="4172514925" sldId="287"/>
            <ac:spMk id="2" creationId="{1373FB02-27FE-4BBA-A064-970A0A1BBB16}"/>
          </ac:spMkLst>
        </pc:spChg>
        <pc:spChg chg="del">
          <ac:chgData name="Николай Шатский" userId="53f7b89273206c2c" providerId="LiveId" clId="{E92E2663-6125-4ED0-B44F-E8BCF76548F7}" dt="2019-07-11T16:39:43.297" v="6600" actId="931"/>
          <ac:spMkLst>
            <pc:docMk/>
            <pc:sldMk cId="4172514925" sldId="287"/>
            <ac:spMk id="3" creationId="{682F3BD5-45F2-4022-A4F5-F4F6532A46BA}"/>
          </ac:spMkLst>
        </pc:spChg>
        <pc:picChg chg="add mod">
          <ac:chgData name="Николай Шатский" userId="53f7b89273206c2c" providerId="LiveId" clId="{E92E2663-6125-4ED0-B44F-E8BCF76548F7}" dt="2019-07-11T16:40:26.701" v="6610" actId="14100"/>
          <ac:picMkLst>
            <pc:docMk/>
            <pc:sldMk cId="4172514925" sldId="287"/>
            <ac:picMk id="5" creationId="{23B5582D-6477-4F1B-871E-077293E30B87}"/>
          </ac:picMkLst>
        </pc:picChg>
        <pc:picChg chg="add mod">
          <ac:chgData name="Николай Шатский" userId="53f7b89273206c2c" providerId="LiveId" clId="{E92E2663-6125-4ED0-B44F-E8BCF76548F7}" dt="2019-07-11T16:40:30.390" v="6612" actId="1076"/>
          <ac:picMkLst>
            <pc:docMk/>
            <pc:sldMk cId="4172514925" sldId="287"/>
            <ac:picMk id="7" creationId="{8C801921-0771-4921-A7A1-C53C7C6EB2BB}"/>
          </ac:picMkLst>
        </pc:picChg>
        <pc:picChg chg="add mod">
          <ac:chgData name="Николай Шатский" userId="53f7b89273206c2c" providerId="LiveId" clId="{E92E2663-6125-4ED0-B44F-E8BCF76548F7}" dt="2019-07-11T16:40:33.375" v="6613" actId="1076"/>
          <ac:picMkLst>
            <pc:docMk/>
            <pc:sldMk cId="4172514925" sldId="287"/>
            <ac:picMk id="9" creationId="{A07978B5-D3FB-4547-B46F-96287AEDD566}"/>
          </ac:picMkLst>
        </pc:picChg>
      </pc:sldChg>
      <pc:sldChg chg="addSp modSp add">
        <pc:chgData name="Николай Шатский" userId="53f7b89273206c2c" providerId="LiveId" clId="{E92E2663-6125-4ED0-B44F-E8BCF76548F7}" dt="2019-07-11T16:54:08.806" v="7032" actId="27636"/>
        <pc:sldMkLst>
          <pc:docMk/>
          <pc:sldMk cId="4083632457" sldId="288"/>
        </pc:sldMkLst>
        <pc:spChg chg="mod">
          <ac:chgData name="Николай Шатский" userId="53f7b89273206c2c" providerId="LiveId" clId="{E92E2663-6125-4ED0-B44F-E8BCF76548F7}" dt="2019-07-11T16:42:16.616" v="6749" actId="313"/>
          <ac:spMkLst>
            <pc:docMk/>
            <pc:sldMk cId="4083632457" sldId="288"/>
            <ac:spMk id="2" creationId="{50BA98E5-3068-4C7E-9C6B-51ABC8273E0B}"/>
          </ac:spMkLst>
        </pc:spChg>
        <pc:spChg chg="mod">
          <ac:chgData name="Николай Шатский" userId="53f7b89273206c2c" providerId="LiveId" clId="{E92E2663-6125-4ED0-B44F-E8BCF76548F7}" dt="2019-07-11T16:54:08.806" v="7032" actId="27636"/>
          <ac:spMkLst>
            <pc:docMk/>
            <pc:sldMk cId="4083632457" sldId="288"/>
            <ac:spMk id="3" creationId="{840F9E1E-9C4E-4A62-82C7-6E9A36E558A6}"/>
          </ac:spMkLst>
        </pc:spChg>
        <pc:picChg chg="add mod">
          <ac:chgData name="Николай Шатский" userId="53f7b89273206c2c" providerId="LiveId" clId="{E92E2663-6125-4ED0-B44F-E8BCF76548F7}" dt="2019-07-11T16:52:38.769" v="7030" actId="1076"/>
          <ac:picMkLst>
            <pc:docMk/>
            <pc:sldMk cId="4083632457" sldId="288"/>
            <ac:picMk id="5" creationId="{0596B9FA-C3E1-4B48-91A7-02C4B64FEE9D}"/>
          </ac:picMkLst>
        </pc:picChg>
      </pc:sldChg>
      <pc:sldChg chg="addSp delSp modSp add">
        <pc:chgData name="Николай Шатский" userId="53f7b89273206c2c" providerId="LiveId" clId="{E92E2663-6125-4ED0-B44F-E8BCF76548F7}" dt="2019-07-12T11:19:18.242" v="7264" actId="20577"/>
        <pc:sldMkLst>
          <pc:docMk/>
          <pc:sldMk cId="938202202" sldId="289"/>
        </pc:sldMkLst>
        <pc:spChg chg="mod">
          <ac:chgData name="Николай Шатский" userId="53f7b89273206c2c" providerId="LiveId" clId="{E92E2663-6125-4ED0-B44F-E8BCF76548F7}" dt="2019-07-12T11:19:18.242" v="7264" actId="20577"/>
          <ac:spMkLst>
            <pc:docMk/>
            <pc:sldMk cId="938202202" sldId="289"/>
            <ac:spMk id="2" creationId="{7C86F702-137C-4F44-8BF9-CA07373ECC62}"/>
          </ac:spMkLst>
        </pc:spChg>
        <pc:spChg chg="del">
          <ac:chgData name="Николай Шатский" userId="53f7b89273206c2c" providerId="LiveId" clId="{E92E2663-6125-4ED0-B44F-E8BCF76548F7}" dt="2019-07-11T16:54:51.796" v="7042" actId="931"/>
          <ac:spMkLst>
            <pc:docMk/>
            <pc:sldMk cId="938202202" sldId="289"/>
            <ac:spMk id="3" creationId="{53788B82-2778-4DAF-BA5D-AE93CB567B8D}"/>
          </ac:spMkLst>
        </pc:spChg>
        <pc:picChg chg="add mod">
          <ac:chgData name="Николай Шатский" userId="53f7b89273206c2c" providerId="LiveId" clId="{E92E2663-6125-4ED0-B44F-E8BCF76548F7}" dt="2019-07-11T16:54:59.829" v="7045" actId="14100"/>
          <ac:picMkLst>
            <pc:docMk/>
            <pc:sldMk cId="938202202" sldId="289"/>
            <ac:picMk id="5" creationId="{E8F14098-7EF7-447F-AAFB-18DFD2ABD60B}"/>
          </ac:picMkLst>
        </pc:picChg>
        <pc:picChg chg="add mod">
          <ac:chgData name="Николай Шатский" userId="53f7b89273206c2c" providerId="LiveId" clId="{E92E2663-6125-4ED0-B44F-E8BCF76548F7}" dt="2019-07-11T16:55:14.919" v="7048" actId="1076"/>
          <ac:picMkLst>
            <pc:docMk/>
            <pc:sldMk cId="938202202" sldId="289"/>
            <ac:picMk id="7" creationId="{B4708EC9-5BF9-455B-A3E5-B4AD262FEB22}"/>
          </ac:picMkLst>
        </pc:picChg>
      </pc:sldChg>
      <pc:sldChg chg="addSp delSp modSp add">
        <pc:chgData name="Николай Шатский" userId="53f7b89273206c2c" providerId="LiveId" clId="{E92E2663-6125-4ED0-B44F-E8BCF76548F7}" dt="2019-07-11T16:56:58.228" v="7133" actId="20577"/>
        <pc:sldMkLst>
          <pc:docMk/>
          <pc:sldMk cId="775483279" sldId="290"/>
        </pc:sldMkLst>
        <pc:spChg chg="mod">
          <ac:chgData name="Николай Шатский" userId="53f7b89273206c2c" providerId="LiveId" clId="{E92E2663-6125-4ED0-B44F-E8BCF76548F7}" dt="2019-07-11T16:56:58.228" v="7133" actId="20577"/>
          <ac:spMkLst>
            <pc:docMk/>
            <pc:sldMk cId="775483279" sldId="290"/>
            <ac:spMk id="2" creationId="{C253A6E0-E689-4E4D-845C-43B8210DDED8}"/>
          </ac:spMkLst>
        </pc:spChg>
        <pc:spChg chg="del">
          <ac:chgData name="Николай Шатский" userId="53f7b89273206c2c" providerId="LiveId" clId="{E92E2663-6125-4ED0-B44F-E8BCF76548F7}" dt="2019-07-11T16:55:32.927" v="7050" actId="931"/>
          <ac:spMkLst>
            <pc:docMk/>
            <pc:sldMk cId="775483279" sldId="290"/>
            <ac:spMk id="3" creationId="{8326689E-4E27-4695-9434-DC9684104D66}"/>
          </ac:spMkLst>
        </pc:spChg>
        <pc:picChg chg="add mod">
          <ac:chgData name="Николай Шатский" userId="53f7b89273206c2c" providerId="LiveId" clId="{E92E2663-6125-4ED0-B44F-E8BCF76548F7}" dt="2019-07-11T16:55:32.927" v="7050" actId="931"/>
          <ac:picMkLst>
            <pc:docMk/>
            <pc:sldMk cId="775483279" sldId="290"/>
            <ac:picMk id="5" creationId="{2AA4F790-7308-479E-AB47-069FA478C8F8}"/>
          </ac:picMkLst>
        </pc:picChg>
      </pc:sldChg>
      <pc:sldChg chg="add del">
        <pc:chgData name="Николай Шатский" userId="53f7b89273206c2c" providerId="LiveId" clId="{E92E2663-6125-4ED0-B44F-E8BCF76548F7}" dt="2019-07-12T11:04:09.238" v="7135"/>
        <pc:sldMkLst>
          <pc:docMk/>
          <pc:sldMk cId="2590548302" sldId="291"/>
        </pc:sldMkLst>
      </pc:sldChg>
      <pc:sldChg chg="addSp delSp modSp add">
        <pc:chgData name="Николай Шатский" userId="53f7b89273206c2c" providerId="LiveId" clId="{E92E2663-6125-4ED0-B44F-E8BCF76548F7}" dt="2019-07-12T11:09:16.298" v="7162" actId="931"/>
        <pc:sldMkLst>
          <pc:docMk/>
          <pc:sldMk cId="4136308759" sldId="291"/>
        </pc:sldMkLst>
        <pc:spChg chg="mod">
          <ac:chgData name="Николай Шатский" userId="53f7b89273206c2c" providerId="LiveId" clId="{E92E2663-6125-4ED0-B44F-E8BCF76548F7}" dt="2019-07-12T11:08:41.503" v="7161" actId="404"/>
          <ac:spMkLst>
            <pc:docMk/>
            <pc:sldMk cId="4136308759" sldId="291"/>
            <ac:spMk id="2" creationId="{860038FB-99CE-4D84-8EBC-B0781D1A56DA}"/>
          </ac:spMkLst>
        </pc:spChg>
        <pc:spChg chg="del">
          <ac:chgData name="Николай Шатский" userId="53f7b89273206c2c" providerId="LiveId" clId="{E92E2663-6125-4ED0-B44F-E8BCF76548F7}" dt="2019-07-12T11:09:16.298" v="7162" actId="931"/>
          <ac:spMkLst>
            <pc:docMk/>
            <pc:sldMk cId="4136308759" sldId="291"/>
            <ac:spMk id="3" creationId="{77291C45-CAE5-4FCD-B214-4E8EE6FFEFB4}"/>
          </ac:spMkLst>
        </pc:spChg>
        <pc:picChg chg="add mod">
          <ac:chgData name="Николай Шатский" userId="53f7b89273206c2c" providerId="LiveId" clId="{E92E2663-6125-4ED0-B44F-E8BCF76548F7}" dt="2019-07-12T11:09:16.298" v="7162" actId="931"/>
          <ac:picMkLst>
            <pc:docMk/>
            <pc:sldMk cId="4136308759" sldId="291"/>
            <ac:picMk id="5" creationId="{FD074669-FBFD-4FE5-87CB-329B9BE6FB4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7C4AA8-C9A7-4CCF-9399-2BB39BA86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a:extLst>
              <a:ext uri="{FF2B5EF4-FFF2-40B4-BE49-F238E27FC236}">
                <a16:creationId xmlns:a16="http://schemas.microsoft.com/office/drawing/2014/main" xmlns="" id="{59BC0970-9415-4C91-9927-5F5A2C5000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xmlns="" id="{13A6F5B6-4A8A-41E7-B476-8F4B758E772E}"/>
              </a:ext>
            </a:extLst>
          </p:cNvPr>
          <p:cNvSpPr>
            <a:spLocks noGrp="1"/>
          </p:cNvSpPr>
          <p:nvPr>
            <p:ph type="dt" sz="half" idx="10"/>
          </p:nvPr>
        </p:nvSpPr>
        <p:spPr/>
        <p:txBody>
          <a:bodyPr/>
          <a:lstStyle/>
          <a:p>
            <a:fld id="{9DA9E9F0-CBC8-44E5-9A37-6C5AC355805A}" type="datetimeFigureOut">
              <a:rPr lang="ru-RU" smtClean="0"/>
              <a:t>14.07.2019</a:t>
            </a:fld>
            <a:endParaRPr lang="ru-RU"/>
          </a:p>
        </p:txBody>
      </p:sp>
      <p:sp>
        <p:nvSpPr>
          <p:cNvPr id="5" name="Footer Placeholder 4">
            <a:extLst>
              <a:ext uri="{FF2B5EF4-FFF2-40B4-BE49-F238E27FC236}">
                <a16:creationId xmlns:a16="http://schemas.microsoft.com/office/drawing/2014/main" xmlns="" id="{EE5653C4-7E79-4667-9B28-7C856679A8C2}"/>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xmlns="" id="{7DA6514C-1A8E-44E8-90F0-47E5A7E7C08B}"/>
              </a:ext>
            </a:extLst>
          </p:cNvPr>
          <p:cNvSpPr>
            <a:spLocks noGrp="1"/>
          </p:cNvSpPr>
          <p:nvPr>
            <p:ph type="sldNum" sz="quarter" idx="12"/>
          </p:nvPr>
        </p:nvSpPr>
        <p:spPr/>
        <p:txBody>
          <a:bodyPr/>
          <a:lstStyle/>
          <a:p>
            <a:fld id="{95C26AEA-B008-4B30-9F4D-82802FA093AA}" type="slidenum">
              <a:rPr lang="ru-RU" smtClean="0"/>
              <a:t>‹#›</a:t>
            </a:fld>
            <a:endParaRPr lang="ru-RU"/>
          </a:p>
        </p:txBody>
      </p:sp>
    </p:spTree>
    <p:extLst>
      <p:ext uri="{BB962C8B-B14F-4D97-AF65-F5344CB8AC3E}">
        <p14:creationId xmlns:p14="http://schemas.microsoft.com/office/powerpoint/2010/main" val="215112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9ED1EC-DFAE-43B7-AE17-4AC2BE4C56DE}"/>
              </a:ext>
            </a:extLst>
          </p:cNvPr>
          <p:cNvSpPr>
            <a:spLocks noGrp="1"/>
          </p:cNvSpPr>
          <p:nvPr>
            <p:ph type="title"/>
          </p:nvPr>
        </p:nvSpPr>
        <p:spPr/>
        <p:txBody>
          <a:bodyPr/>
          <a:lstStyle/>
          <a:p>
            <a:r>
              <a:rPr lang="en-US"/>
              <a:t>Click to edit Master title style</a:t>
            </a:r>
            <a:endParaRPr lang="ru-RU"/>
          </a:p>
        </p:txBody>
      </p:sp>
      <p:sp>
        <p:nvSpPr>
          <p:cNvPr id="3" name="Vertical Text Placeholder 2">
            <a:extLst>
              <a:ext uri="{FF2B5EF4-FFF2-40B4-BE49-F238E27FC236}">
                <a16:creationId xmlns:a16="http://schemas.microsoft.com/office/drawing/2014/main" xmlns="" id="{4D9C7EE3-EE8B-46D3-9C2C-4DD9D4AB62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xmlns="" id="{8D068D3D-51FA-4A10-8F24-A4317EFB1CD0}"/>
              </a:ext>
            </a:extLst>
          </p:cNvPr>
          <p:cNvSpPr>
            <a:spLocks noGrp="1"/>
          </p:cNvSpPr>
          <p:nvPr>
            <p:ph type="dt" sz="half" idx="10"/>
          </p:nvPr>
        </p:nvSpPr>
        <p:spPr/>
        <p:txBody>
          <a:bodyPr/>
          <a:lstStyle/>
          <a:p>
            <a:fld id="{9DA9E9F0-CBC8-44E5-9A37-6C5AC355805A}" type="datetimeFigureOut">
              <a:rPr lang="ru-RU" smtClean="0"/>
              <a:t>14.07.2019</a:t>
            </a:fld>
            <a:endParaRPr lang="ru-RU"/>
          </a:p>
        </p:txBody>
      </p:sp>
      <p:sp>
        <p:nvSpPr>
          <p:cNvPr id="5" name="Footer Placeholder 4">
            <a:extLst>
              <a:ext uri="{FF2B5EF4-FFF2-40B4-BE49-F238E27FC236}">
                <a16:creationId xmlns:a16="http://schemas.microsoft.com/office/drawing/2014/main" xmlns="" id="{A4136E4B-FCAE-426B-B629-E6A831F0FB92}"/>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xmlns="" id="{0618DD2E-6365-4ED2-B716-177F1C289424}"/>
              </a:ext>
            </a:extLst>
          </p:cNvPr>
          <p:cNvSpPr>
            <a:spLocks noGrp="1"/>
          </p:cNvSpPr>
          <p:nvPr>
            <p:ph type="sldNum" sz="quarter" idx="12"/>
          </p:nvPr>
        </p:nvSpPr>
        <p:spPr/>
        <p:txBody>
          <a:bodyPr/>
          <a:lstStyle/>
          <a:p>
            <a:fld id="{95C26AEA-B008-4B30-9F4D-82802FA093AA}" type="slidenum">
              <a:rPr lang="ru-RU" smtClean="0"/>
              <a:t>‹#›</a:t>
            </a:fld>
            <a:endParaRPr lang="ru-RU"/>
          </a:p>
        </p:txBody>
      </p:sp>
    </p:spTree>
    <p:extLst>
      <p:ext uri="{BB962C8B-B14F-4D97-AF65-F5344CB8AC3E}">
        <p14:creationId xmlns:p14="http://schemas.microsoft.com/office/powerpoint/2010/main" val="112820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5950180-B305-4C62-B99D-3A5312F28C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a:extLst>
              <a:ext uri="{FF2B5EF4-FFF2-40B4-BE49-F238E27FC236}">
                <a16:creationId xmlns:a16="http://schemas.microsoft.com/office/drawing/2014/main" xmlns="" id="{731CFE10-263A-4BAC-8E80-5C20BDFC5C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xmlns="" id="{EB618846-93E8-4985-AD69-D3309BD20533}"/>
              </a:ext>
            </a:extLst>
          </p:cNvPr>
          <p:cNvSpPr>
            <a:spLocks noGrp="1"/>
          </p:cNvSpPr>
          <p:nvPr>
            <p:ph type="dt" sz="half" idx="10"/>
          </p:nvPr>
        </p:nvSpPr>
        <p:spPr/>
        <p:txBody>
          <a:bodyPr/>
          <a:lstStyle/>
          <a:p>
            <a:fld id="{9DA9E9F0-CBC8-44E5-9A37-6C5AC355805A}" type="datetimeFigureOut">
              <a:rPr lang="ru-RU" smtClean="0"/>
              <a:t>14.07.2019</a:t>
            </a:fld>
            <a:endParaRPr lang="ru-RU"/>
          </a:p>
        </p:txBody>
      </p:sp>
      <p:sp>
        <p:nvSpPr>
          <p:cNvPr id="5" name="Footer Placeholder 4">
            <a:extLst>
              <a:ext uri="{FF2B5EF4-FFF2-40B4-BE49-F238E27FC236}">
                <a16:creationId xmlns:a16="http://schemas.microsoft.com/office/drawing/2014/main" xmlns="" id="{20896E46-617F-4A77-AB82-0C95690205D9}"/>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xmlns="" id="{A9E620B8-323E-4A73-A9A4-53ABA2011086}"/>
              </a:ext>
            </a:extLst>
          </p:cNvPr>
          <p:cNvSpPr>
            <a:spLocks noGrp="1"/>
          </p:cNvSpPr>
          <p:nvPr>
            <p:ph type="sldNum" sz="quarter" idx="12"/>
          </p:nvPr>
        </p:nvSpPr>
        <p:spPr/>
        <p:txBody>
          <a:bodyPr/>
          <a:lstStyle/>
          <a:p>
            <a:fld id="{95C26AEA-B008-4B30-9F4D-82802FA093AA}" type="slidenum">
              <a:rPr lang="ru-RU" smtClean="0"/>
              <a:t>‹#›</a:t>
            </a:fld>
            <a:endParaRPr lang="ru-RU"/>
          </a:p>
        </p:txBody>
      </p:sp>
    </p:spTree>
    <p:extLst>
      <p:ext uri="{BB962C8B-B14F-4D97-AF65-F5344CB8AC3E}">
        <p14:creationId xmlns:p14="http://schemas.microsoft.com/office/powerpoint/2010/main" val="15066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B1F673-B5DE-4BAC-8076-E58F781308D5}"/>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a16="http://schemas.microsoft.com/office/drawing/2014/main" xmlns="" id="{F18347E2-C888-458C-A33F-2E3300701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xmlns="" id="{D9FCE0B5-1124-453A-A02F-F7C8A3706045}"/>
              </a:ext>
            </a:extLst>
          </p:cNvPr>
          <p:cNvSpPr>
            <a:spLocks noGrp="1"/>
          </p:cNvSpPr>
          <p:nvPr>
            <p:ph type="dt" sz="half" idx="10"/>
          </p:nvPr>
        </p:nvSpPr>
        <p:spPr/>
        <p:txBody>
          <a:bodyPr/>
          <a:lstStyle/>
          <a:p>
            <a:fld id="{9DA9E9F0-CBC8-44E5-9A37-6C5AC355805A}" type="datetimeFigureOut">
              <a:rPr lang="ru-RU" smtClean="0"/>
              <a:t>14.07.2019</a:t>
            </a:fld>
            <a:endParaRPr lang="ru-RU"/>
          </a:p>
        </p:txBody>
      </p:sp>
      <p:sp>
        <p:nvSpPr>
          <p:cNvPr id="5" name="Footer Placeholder 4">
            <a:extLst>
              <a:ext uri="{FF2B5EF4-FFF2-40B4-BE49-F238E27FC236}">
                <a16:creationId xmlns:a16="http://schemas.microsoft.com/office/drawing/2014/main" xmlns="" id="{005B49A2-10B6-4391-AFC8-490C9FD9A5A8}"/>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xmlns="" id="{44E6EDE4-9F83-48B9-B7B5-4BD83123DF7F}"/>
              </a:ext>
            </a:extLst>
          </p:cNvPr>
          <p:cNvSpPr>
            <a:spLocks noGrp="1"/>
          </p:cNvSpPr>
          <p:nvPr>
            <p:ph type="sldNum" sz="quarter" idx="12"/>
          </p:nvPr>
        </p:nvSpPr>
        <p:spPr/>
        <p:txBody>
          <a:bodyPr/>
          <a:lstStyle/>
          <a:p>
            <a:fld id="{95C26AEA-B008-4B30-9F4D-82802FA093AA}" type="slidenum">
              <a:rPr lang="ru-RU" smtClean="0"/>
              <a:t>‹#›</a:t>
            </a:fld>
            <a:endParaRPr lang="ru-RU"/>
          </a:p>
        </p:txBody>
      </p:sp>
    </p:spTree>
    <p:extLst>
      <p:ext uri="{BB962C8B-B14F-4D97-AF65-F5344CB8AC3E}">
        <p14:creationId xmlns:p14="http://schemas.microsoft.com/office/powerpoint/2010/main" val="148381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505E72-18D4-4864-BA27-045A16E594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a:extLst>
              <a:ext uri="{FF2B5EF4-FFF2-40B4-BE49-F238E27FC236}">
                <a16:creationId xmlns:a16="http://schemas.microsoft.com/office/drawing/2014/main" xmlns="" id="{6F80DDD2-039E-4E7D-8BE7-D643F0B38D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CD85451-1F4C-4CE7-843E-234B960F791D}"/>
              </a:ext>
            </a:extLst>
          </p:cNvPr>
          <p:cNvSpPr>
            <a:spLocks noGrp="1"/>
          </p:cNvSpPr>
          <p:nvPr>
            <p:ph type="dt" sz="half" idx="10"/>
          </p:nvPr>
        </p:nvSpPr>
        <p:spPr/>
        <p:txBody>
          <a:bodyPr/>
          <a:lstStyle/>
          <a:p>
            <a:fld id="{9DA9E9F0-CBC8-44E5-9A37-6C5AC355805A}" type="datetimeFigureOut">
              <a:rPr lang="ru-RU" smtClean="0"/>
              <a:t>14.07.2019</a:t>
            </a:fld>
            <a:endParaRPr lang="ru-RU"/>
          </a:p>
        </p:txBody>
      </p:sp>
      <p:sp>
        <p:nvSpPr>
          <p:cNvPr id="5" name="Footer Placeholder 4">
            <a:extLst>
              <a:ext uri="{FF2B5EF4-FFF2-40B4-BE49-F238E27FC236}">
                <a16:creationId xmlns:a16="http://schemas.microsoft.com/office/drawing/2014/main" xmlns="" id="{3E843EE7-41AD-40A1-B02B-96FCD990CB5E}"/>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xmlns="" id="{04AD54D4-B9FF-4FBA-994E-F783AFA288B1}"/>
              </a:ext>
            </a:extLst>
          </p:cNvPr>
          <p:cNvSpPr>
            <a:spLocks noGrp="1"/>
          </p:cNvSpPr>
          <p:nvPr>
            <p:ph type="sldNum" sz="quarter" idx="12"/>
          </p:nvPr>
        </p:nvSpPr>
        <p:spPr/>
        <p:txBody>
          <a:bodyPr/>
          <a:lstStyle/>
          <a:p>
            <a:fld id="{95C26AEA-B008-4B30-9F4D-82802FA093AA}" type="slidenum">
              <a:rPr lang="ru-RU" smtClean="0"/>
              <a:t>‹#›</a:t>
            </a:fld>
            <a:endParaRPr lang="ru-RU"/>
          </a:p>
        </p:txBody>
      </p:sp>
    </p:spTree>
    <p:extLst>
      <p:ext uri="{BB962C8B-B14F-4D97-AF65-F5344CB8AC3E}">
        <p14:creationId xmlns:p14="http://schemas.microsoft.com/office/powerpoint/2010/main" val="357500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68692-2C10-4E6B-BFEC-F83296F5FAFE}"/>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a16="http://schemas.microsoft.com/office/drawing/2014/main" xmlns="" id="{8C9FD8EF-B67C-458A-B0A0-DD31D0A997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a:extLst>
              <a:ext uri="{FF2B5EF4-FFF2-40B4-BE49-F238E27FC236}">
                <a16:creationId xmlns:a16="http://schemas.microsoft.com/office/drawing/2014/main" xmlns="" id="{A36F2BD6-7B26-4CFB-92AE-F075DE19D9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a:extLst>
              <a:ext uri="{FF2B5EF4-FFF2-40B4-BE49-F238E27FC236}">
                <a16:creationId xmlns:a16="http://schemas.microsoft.com/office/drawing/2014/main" xmlns="" id="{9B92BE5C-164D-44EA-B669-5780E1758395}"/>
              </a:ext>
            </a:extLst>
          </p:cNvPr>
          <p:cNvSpPr>
            <a:spLocks noGrp="1"/>
          </p:cNvSpPr>
          <p:nvPr>
            <p:ph type="dt" sz="half" idx="10"/>
          </p:nvPr>
        </p:nvSpPr>
        <p:spPr/>
        <p:txBody>
          <a:bodyPr/>
          <a:lstStyle/>
          <a:p>
            <a:fld id="{9DA9E9F0-CBC8-44E5-9A37-6C5AC355805A}" type="datetimeFigureOut">
              <a:rPr lang="ru-RU" smtClean="0"/>
              <a:t>14.07.2019</a:t>
            </a:fld>
            <a:endParaRPr lang="ru-RU"/>
          </a:p>
        </p:txBody>
      </p:sp>
      <p:sp>
        <p:nvSpPr>
          <p:cNvPr id="6" name="Footer Placeholder 5">
            <a:extLst>
              <a:ext uri="{FF2B5EF4-FFF2-40B4-BE49-F238E27FC236}">
                <a16:creationId xmlns:a16="http://schemas.microsoft.com/office/drawing/2014/main" xmlns="" id="{9871E990-94BC-4D3C-8DF6-B57E6766AA3A}"/>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xmlns="" id="{3FEB443E-D5C3-4AC1-BC44-A3DD5C3EC417}"/>
              </a:ext>
            </a:extLst>
          </p:cNvPr>
          <p:cNvSpPr>
            <a:spLocks noGrp="1"/>
          </p:cNvSpPr>
          <p:nvPr>
            <p:ph type="sldNum" sz="quarter" idx="12"/>
          </p:nvPr>
        </p:nvSpPr>
        <p:spPr/>
        <p:txBody>
          <a:bodyPr/>
          <a:lstStyle/>
          <a:p>
            <a:fld id="{95C26AEA-B008-4B30-9F4D-82802FA093AA}" type="slidenum">
              <a:rPr lang="ru-RU" smtClean="0"/>
              <a:t>‹#›</a:t>
            </a:fld>
            <a:endParaRPr lang="ru-RU"/>
          </a:p>
        </p:txBody>
      </p:sp>
    </p:spTree>
    <p:extLst>
      <p:ext uri="{BB962C8B-B14F-4D97-AF65-F5344CB8AC3E}">
        <p14:creationId xmlns:p14="http://schemas.microsoft.com/office/powerpoint/2010/main" val="87781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02C8D-AC26-4D10-806C-D8B3743C3A6D}"/>
              </a:ext>
            </a:extLst>
          </p:cNvPr>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a:extLst>
              <a:ext uri="{FF2B5EF4-FFF2-40B4-BE49-F238E27FC236}">
                <a16:creationId xmlns:a16="http://schemas.microsoft.com/office/drawing/2014/main" xmlns="" id="{0B63C81B-38BD-45EB-A7CB-2C8178CA0D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A78BC34-6495-4AE5-A76A-467D867DB2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a:extLst>
              <a:ext uri="{FF2B5EF4-FFF2-40B4-BE49-F238E27FC236}">
                <a16:creationId xmlns:a16="http://schemas.microsoft.com/office/drawing/2014/main" xmlns="" id="{EBA76AC5-808E-4721-9DA0-9D63B872E2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0E19FCB-20D3-484C-B670-2604489F3B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a:extLst>
              <a:ext uri="{FF2B5EF4-FFF2-40B4-BE49-F238E27FC236}">
                <a16:creationId xmlns:a16="http://schemas.microsoft.com/office/drawing/2014/main" xmlns="" id="{4C36F9E9-7779-4B2B-BF4E-2018C1EA7AE5}"/>
              </a:ext>
            </a:extLst>
          </p:cNvPr>
          <p:cNvSpPr>
            <a:spLocks noGrp="1"/>
          </p:cNvSpPr>
          <p:nvPr>
            <p:ph type="dt" sz="half" idx="10"/>
          </p:nvPr>
        </p:nvSpPr>
        <p:spPr/>
        <p:txBody>
          <a:bodyPr/>
          <a:lstStyle/>
          <a:p>
            <a:fld id="{9DA9E9F0-CBC8-44E5-9A37-6C5AC355805A}" type="datetimeFigureOut">
              <a:rPr lang="ru-RU" smtClean="0"/>
              <a:t>14.07.2019</a:t>
            </a:fld>
            <a:endParaRPr lang="ru-RU"/>
          </a:p>
        </p:txBody>
      </p:sp>
      <p:sp>
        <p:nvSpPr>
          <p:cNvPr id="8" name="Footer Placeholder 7">
            <a:extLst>
              <a:ext uri="{FF2B5EF4-FFF2-40B4-BE49-F238E27FC236}">
                <a16:creationId xmlns:a16="http://schemas.microsoft.com/office/drawing/2014/main" xmlns="" id="{EF87E808-2BCD-4D78-817B-3E9811578DF3}"/>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xmlns="" id="{73B9E83E-B9DA-4229-A1B1-408ED98D6EC6}"/>
              </a:ext>
            </a:extLst>
          </p:cNvPr>
          <p:cNvSpPr>
            <a:spLocks noGrp="1"/>
          </p:cNvSpPr>
          <p:nvPr>
            <p:ph type="sldNum" sz="quarter" idx="12"/>
          </p:nvPr>
        </p:nvSpPr>
        <p:spPr/>
        <p:txBody>
          <a:bodyPr/>
          <a:lstStyle/>
          <a:p>
            <a:fld id="{95C26AEA-B008-4B30-9F4D-82802FA093AA}" type="slidenum">
              <a:rPr lang="ru-RU" smtClean="0"/>
              <a:t>‹#›</a:t>
            </a:fld>
            <a:endParaRPr lang="ru-RU"/>
          </a:p>
        </p:txBody>
      </p:sp>
    </p:spTree>
    <p:extLst>
      <p:ext uri="{BB962C8B-B14F-4D97-AF65-F5344CB8AC3E}">
        <p14:creationId xmlns:p14="http://schemas.microsoft.com/office/powerpoint/2010/main" val="4249662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A0ABD-7CCA-4578-A508-0C713382F471}"/>
              </a:ext>
            </a:extLst>
          </p:cNvPr>
          <p:cNvSpPr>
            <a:spLocks noGrp="1"/>
          </p:cNvSpPr>
          <p:nvPr>
            <p:ph type="title"/>
          </p:nvPr>
        </p:nvSpPr>
        <p:spPr/>
        <p:txBody>
          <a:bodyPr/>
          <a:lstStyle/>
          <a:p>
            <a:r>
              <a:rPr lang="en-US"/>
              <a:t>Click to edit Master title style</a:t>
            </a:r>
            <a:endParaRPr lang="ru-RU"/>
          </a:p>
        </p:txBody>
      </p:sp>
      <p:sp>
        <p:nvSpPr>
          <p:cNvPr id="3" name="Date Placeholder 2">
            <a:extLst>
              <a:ext uri="{FF2B5EF4-FFF2-40B4-BE49-F238E27FC236}">
                <a16:creationId xmlns:a16="http://schemas.microsoft.com/office/drawing/2014/main" xmlns="" id="{84F5B8C1-FC78-4BEB-88BA-21C9A682DC4D}"/>
              </a:ext>
            </a:extLst>
          </p:cNvPr>
          <p:cNvSpPr>
            <a:spLocks noGrp="1"/>
          </p:cNvSpPr>
          <p:nvPr>
            <p:ph type="dt" sz="half" idx="10"/>
          </p:nvPr>
        </p:nvSpPr>
        <p:spPr/>
        <p:txBody>
          <a:bodyPr/>
          <a:lstStyle/>
          <a:p>
            <a:fld id="{9DA9E9F0-CBC8-44E5-9A37-6C5AC355805A}" type="datetimeFigureOut">
              <a:rPr lang="ru-RU" smtClean="0"/>
              <a:t>14.07.2019</a:t>
            </a:fld>
            <a:endParaRPr lang="ru-RU"/>
          </a:p>
        </p:txBody>
      </p:sp>
      <p:sp>
        <p:nvSpPr>
          <p:cNvPr id="4" name="Footer Placeholder 3">
            <a:extLst>
              <a:ext uri="{FF2B5EF4-FFF2-40B4-BE49-F238E27FC236}">
                <a16:creationId xmlns:a16="http://schemas.microsoft.com/office/drawing/2014/main" xmlns="" id="{3FA6C7DB-4175-4D84-9702-D475BEEC1D37}"/>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xmlns="" id="{68C9410E-8661-48CB-A762-12AD684F31BE}"/>
              </a:ext>
            </a:extLst>
          </p:cNvPr>
          <p:cNvSpPr>
            <a:spLocks noGrp="1"/>
          </p:cNvSpPr>
          <p:nvPr>
            <p:ph type="sldNum" sz="quarter" idx="12"/>
          </p:nvPr>
        </p:nvSpPr>
        <p:spPr/>
        <p:txBody>
          <a:bodyPr/>
          <a:lstStyle/>
          <a:p>
            <a:fld id="{95C26AEA-B008-4B30-9F4D-82802FA093AA}" type="slidenum">
              <a:rPr lang="ru-RU" smtClean="0"/>
              <a:t>‹#›</a:t>
            </a:fld>
            <a:endParaRPr lang="ru-RU"/>
          </a:p>
        </p:txBody>
      </p:sp>
    </p:spTree>
    <p:extLst>
      <p:ext uri="{BB962C8B-B14F-4D97-AF65-F5344CB8AC3E}">
        <p14:creationId xmlns:p14="http://schemas.microsoft.com/office/powerpoint/2010/main" val="429404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1FA73DB-D685-4826-9C0D-69F18755097F}"/>
              </a:ext>
            </a:extLst>
          </p:cNvPr>
          <p:cNvSpPr>
            <a:spLocks noGrp="1"/>
          </p:cNvSpPr>
          <p:nvPr>
            <p:ph type="dt" sz="half" idx="10"/>
          </p:nvPr>
        </p:nvSpPr>
        <p:spPr/>
        <p:txBody>
          <a:bodyPr/>
          <a:lstStyle/>
          <a:p>
            <a:fld id="{9DA9E9F0-CBC8-44E5-9A37-6C5AC355805A}" type="datetimeFigureOut">
              <a:rPr lang="ru-RU" smtClean="0"/>
              <a:t>14.07.2019</a:t>
            </a:fld>
            <a:endParaRPr lang="ru-RU"/>
          </a:p>
        </p:txBody>
      </p:sp>
      <p:sp>
        <p:nvSpPr>
          <p:cNvPr id="3" name="Footer Placeholder 2">
            <a:extLst>
              <a:ext uri="{FF2B5EF4-FFF2-40B4-BE49-F238E27FC236}">
                <a16:creationId xmlns:a16="http://schemas.microsoft.com/office/drawing/2014/main" xmlns="" id="{2E78D323-9CCA-4DC9-9212-0F9D521F057C}"/>
              </a:ext>
            </a:extLst>
          </p:cNvPr>
          <p:cNvSpPr>
            <a:spLocks noGrp="1"/>
          </p:cNvSpPr>
          <p:nvPr>
            <p:ph type="ftr" sz="quarter" idx="11"/>
          </p:nvPr>
        </p:nvSpPr>
        <p:spPr/>
        <p:txBody>
          <a:bodyPr/>
          <a:lstStyle/>
          <a:p>
            <a:endParaRPr lang="ru-RU"/>
          </a:p>
        </p:txBody>
      </p:sp>
      <p:sp>
        <p:nvSpPr>
          <p:cNvPr id="4" name="Slide Number Placeholder 3">
            <a:extLst>
              <a:ext uri="{FF2B5EF4-FFF2-40B4-BE49-F238E27FC236}">
                <a16:creationId xmlns:a16="http://schemas.microsoft.com/office/drawing/2014/main" xmlns="" id="{75F28F2D-1C56-4EDB-8309-CCFEC0683369}"/>
              </a:ext>
            </a:extLst>
          </p:cNvPr>
          <p:cNvSpPr>
            <a:spLocks noGrp="1"/>
          </p:cNvSpPr>
          <p:nvPr>
            <p:ph type="sldNum" sz="quarter" idx="12"/>
          </p:nvPr>
        </p:nvSpPr>
        <p:spPr/>
        <p:txBody>
          <a:bodyPr/>
          <a:lstStyle/>
          <a:p>
            <a:fld id="{95C26AEA-B008-4B30-9F4D-82802FA093AA}" type="slidenum">
              <a:rPr lang="ru-RU" smtClean="0"/>
              <a:t>‹#›</a:t>
            </a:fld>
            <a:endParaRPr lang="ru-RU"/>
          </a:p>
        </p:txBody>
      </p:sp>
    </p:spTree>
    <p:extLst>
      <p:ext uri="{BB962C8B-B14F-4D97-AF65-F5344CB8AC3E}">
        <p14:creationId xmlns:p14="http://schemas.microsoft.com/office/powerpoint/2010/main" val="115909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C623EB-224D-44E8-AD45-DB1269048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a:extLst>
              <a:ext uri="{FF2B5EF4-FFF2-40B4-BE49-F238E27FC236}">
                <a16:creationId xmlns:a16="http://schemas.microsoft.com/office/drawing/2014/main" xmlns="" id="{47074662-FBE0-488C-9B57-80AAE48E5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a:extLst>
              <a:ext uri="{FF2B5EF4-FFF2-40B4-BE49-F238E27FC236}">
                <a16:creationId xmlns:a16="http://schemas.microsoft.com/office/drawing/2014/main" xmlns="" id="{139D93D3-7020-4A2F-B5C6-271857A84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700F759-7B78-4CE5-BFCC-3AEABF2CEE81}"/>
              </a:ext>
            </a:extLst>
          </p:cNvPr>
          <p:cNvSpPr>
            <a:spLocks noGrp="1"/>
          </p:cNvSpPr>
          <p:nvPr>
            <p:ph type="dt" sz="half" idx="10"/>
          </p:nvPr>
        </p:nvSpPr>
        <p:spPr/>
        <p:txBody>
          <a:bodyPr/>
          <a:lstStyle/>
          <a:p>
            <a:fld id="{9DA9E9F0-CBC8-44E5-9A37-6C5AC355805A}" type="datetimeFigureOut">
              <a:rPr lang="ru-RU" smtClean="0"/>
              <a:t>14.07.2019</a:t>
            </a:fld>
            <a:endParaRPr lang="ru-RU"/>
          </a:p>
        </p:txBody>
      </p:sp>
      <p:sp>
        <p:nvSpPr>
          <p:cNvPr id="6" name="Footer Placeholder 5">
            <a:extLst>
              <a:ext uri="{FF2B5EF4-FFF2-40B4-BE49-F238E27FC236}">
                <a16:creationId xmlns:a16="http://schemas.microsoft.com/office/drawing/2014/main" xmlns="" id="{6662C0AD-761F-4D76-8E60-5DD2C9FB153D}"/>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xmlns="" id="{E9060298-6DFD-4714-A1EA-9C7F295C1798}"/>
              </a:ext>
            </a:extLst>
          </p:cNvPr>
          <p:cNvSpPr>
            <a:spLocks noGrp="1"/>
          </p:cNvSpPr>
          <p:nvPr>
            <p:ph type="sldNum" sz="quarter" idx="12"/>
          </p:nvPr>
        </p:nvSpPr>
        <p:spPr/>
        <p:txBody>
          <a:bodyPr/>
          <a:lstStyle/>
          <a:p>
            <a:fld id="{95C26AEA-B008-4B30-9F4D-82802FA093AA}" type="slidenum">
              <a:rPr lang="ru-RU" smtClean="0"/>
              <a:t>‹#›</a:t>
            </a:fld>
            <a:endParaRPr lang="ru-RU"/>
          </a:p>
        </p:txBody>
      </p:sp>
    </p:spTree>
    <p:extLst>
      <p:ext uri="{BB962C8B-B14F-4D97-AF65-F5344CB8AC3E}">
        <p14:creationId xmlns:p14="http://schemas.microsoft.com/office/powerpoint/2010/main" val="2374855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C34EAE-A039-4E73-83D5-0E8B2E350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a:extLst>
              <a:ext uri="{FF2B5EF4-FFF2-40B4-BE49-F238E27FC236}">
                <a16:creationId xmlns:a16="http://schemas.microsoft.com/office/drawing/2014/main" xmlns="" id="{7C88922F-8810-4B66-A4C4-275750B701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a:extLst>
              <a:ext uri="{FF2B5EF4-FFF2-40B4-BE49-F238E27FC236}">
                <a16:creationId xmlns:a16="http://schemas.microsoft.com/office/drawing/2014/main" xmlns="" id="{EC1DCE51-F7B7-44C6-9221-4BD2F8F32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BE440C4-7966-4E3C-ADEF-FDC518CDF297}"/>
              </a:ext>
            </a:extLst>
          </p:cNvPr>
          <p:cNvSpPr>
            <a:spLocks noGrp="1"/>
          </p:cNvSpPr>
          <p:nvPr>
            <p:ph type="dt" sz="half" idx="10"/>
          </p:nvPr>
        </p:nvSpPr>
        <p:spPr/>
        <p:txBody>
          <a:bodyPr/>
          <a:lstStyle/>
          <a:p>
            <a:fld id="{9DA9E9F0-CBC8-44E5-9A37-6C5AC355805A}" type="datetimeFigureOut">
              <a:rPr lang="ru-RU" smtClean="0"/>
              <a:t>14.07.2019</a:t>
            </a:fld>
            <a:endParaRPr lang="ru-RU"/>
          </a:p>
        </p:txBody>
      </p:sp>
      <p:sp>
        <p:nvSpPr>
          <p:cNvPr id="6" name="Footer Placeholder 5">
            <a:extLst>
              <a:ext uri="{FF2B5EF4-FFF2-40B4-BE49-F238E27FC236}">
                <a16:creationId xmlns:a16="http://schemas.microsoft.com/office/drawing/2014/main" xmlns="" id="{6FC1A990-8089-4178-8412-03C423D37B85}"/>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xmlns="" id="{6244A33A-EA0E-4D4F-9503-EA0E2E994145}"/>
              </a:ext>
            </a:extLst>
          </p:cNvPr>
          <p:cNvSpPr>
            <a:spLocks noGrp="1"/>
          </p:cNvSpPr>
          <p:nvPr>
            <p:ph type="sldNum" sz="quarter" idx="12"/>
          </p:nvPr>
        </p:nvSpPr>
        <p:spPr/>
        <p:txBody>
          <a:bodyPr/>
          <a:lstStyle/>
          <a:p>
            <a:fld id="{95C26AEA-B008-4B30-9F4D-82802FA093AA}" type="slidenum">
              <a:rPr lang="ru-RU" smtClean="0"/>
              <a:t>‹#›</a:t>
            </a:fld>
            <a:endParaRPr lang="ru-RU"/>
          </a:p>
        </p:txBody>
      </p:sp>
    </p:spTree>
    <p:extLst>
      <p:ext uri="{BB962C8B-B14F-4D97-AF65-F5344CB8AC3E}">
        <p14:creationId xmlns:p14="http://schemas.microsoft.com/office/powerpoint/2010/main" val="296131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E9C7C1A-C1FE-4B56-9726-3E59C78158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ru-RU" dirty="0"/>
          </a:p>
        </p:txBody>
      </p:sp>
      <p:sp>
        <p:nvSpPr>
          <p:cNvPr id="3" name="Text Placeholder 2">
            <a:extLst>
              <a:ext uri="{FF2B5EF4-FFF2-40B4-BE49-F238E27FC236}">
                <a16:creationId xmlns:a16="http://schemas.microsoft.com/office/drawing/2014/main" xmlns="" id="{CA6AB570-59D4-466E-8460-6266C186D2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xmlns="" id="{6C00E9E8-BAD8-46AD-9E98-F8420AEC1B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9DA9E9F0-CBC8-44E5-9A37-6C5AC355805A}" type="datetimeFigureOut">
              <a:rPr lang="ru-RU" smtClean="0"/>
              <a:pPr/>
              <a:t>14.07.2019</a:t>
            </a:fld>
            <a:endParaRPr lang="ru-RU" dirty="0"/>
          </a:p>
        </p:txBody>
      </p:sp>
      <p:sp>
        <p:nvSpPr>
          <p:cNvPr id="5" name="Footer Placeholder 4">
            <a:extLst>
              <a:ext uri="{FF2B5EF4-FFF2-40B4-BE49-F238E27FC236}">
                <a16:creationId xmlns:a16="http://schemas.microsoft.com/office/drawing/2014/main" xmlns="" id="{57DD721A-D7EE-446B-95D7-6510848FDB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ru-RU" dirty="0"/>
          </a:p>
        </p:txBody>
      </p:sp>
      <p:sp>
        <p:nvSpPr>
          <p:cNvPr id="6" name="Slide Number Placeholder 5">
            <a:extLst>
              <a:ext uri="{FF2B5EF4-FFF2-40B4-BE49-F238E27FC236}">
                <a16:creationId xmlns:a16="http://schemas.microsoft.com/office/drawing/2014/main" xmlns="" id="{118B115B-B86C-436A-A788-2F41D7EA6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95C26AEA-B008-4B30-9F4D-82802FA093AA}" type="slidenum">
              <a:rPr lang="ru-RU" smtClean="0"/>
              <a:pPr/>
              <a:t>‹#›</a:t>
            </a:fld>
            <a:endParaRPr lang="ru-RU" dirty="0"/>
          </a:p>
        </p:txBody>
      </p:sp>
    </p:spTree>
    <p:extLst>
      <p:ext uri="{BB962C8B-B14F-4D97-AF65-F5344CB8AC3E}">
        <p14:creationId xmlns:p14="http://schemas.microsoft.com/office/powerpoint/2010/main" val="3238261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3.jpe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8.jpe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FF705FE-A7CD-4BD5-80DA-112964390117}"/>
              </a:ext>
            </a:extLst>
          </p:cNvPr>
          <p:cNvPicPr>
            <a:picLocks noChangeAspect="1"/>
          </p:cNvPicPr>
          <p:nvPr/>
        </p:nvPicPr>
        <p:blipFill rotWithShape="1">
          <a:blip r:embed="rId2">
            <a:extLst>
              <a:ext uri="{28A0092B-C50C-407E-A947-70E740481C1C}">
                <a14:useLocalDpi xmlns:a14="http://schemas.microsoft.com/office/drawing/2010/main" val="0"/>
              </a:ext>
            </a:extLst>
          </a:blip>
          <a:srcRect r="8779" b="1998"/>
          <a:stretch/>
        </p:blipFill>
        <p:spPr>
          <a:xfrm>
            <a:off x="3271995" y="213065"/>
            <a:ext cx="5648011" cy="6644936"/>
          </a:xfrm>
          <a:prstGeom prst="rect">
            <a:avLst/>
          </a:prstGeom>
        </p:spPr>
      </p:pic>
      <p:sp>
        <p:nvSpPr>
          <p:cNvPr id="4" name="Прямоугольник 3"/>
          <p:cNvSpPr/>
          <p:nvPr/>
        </p:nvSpPr>
        <p:spPr>
          <a:xfrm>
            <a:off x="1754820" y="3266985"/>
            <a:ext cx="8682361" cy="1784412"/>
          </a:xfrm>
          <a:prstGeom prst="rect">
            <a:avLst/>
          </a:prstGeom>
          <a:solidFill>
            <a:schemeClr val="accent6">
              <a:lumMod val="60000"/>
              <a:lumOff val="40000"/>
              <a:alpha val="8078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6" name="Прямоугольник 5"/>
          <p:cNvSpPr/>
          <p:nvPr/>
        </p:nvSpPr>
        <p:spPr>
          <a:xfrm>
            <a:off x="0" y="1571523"/>
            <a:ext cx="12192000" cy="1056443"/>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7" name="Title 1">
            <a:extLst>
              <a:ext uri="{FF2B5EF4-FFF2-40B4-BE49-F238E27FC236}">
                <a16:creationId xmlns:a16="http://schemas.microsoft.com/office/drawing/2014/main" xmlns="" id="{7B93C120-6FAF-4287-B99F-5BA67B4A3E27}"/>
              </a:ext>
            </a:extLst>
          </p:cNvPr>
          <p:cNvSpPr txBox="1">
            <a:spLocks/>
          </p:cNvSpPr>
          <p:nvPr/>
        </p:nvSpPr>
        <p:spPr>
          <a:xfrm>
            <a:off x="825772" y="14659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6000" dirty="0" smtClean="0">
                <a:solidFill>
                  <a:schemeClr val="bg1"/>
                </a:solidFill>
                <a:effectLst>
                  <a:outerShdw blurRad="38100" dist="38100" dir="2700000" algn="tl">
                    <a:srgbClr val="000000">
                      <a:alpha val="43137"/>
                    </a:srgbClr>
                  </a:outerShdw>
                </a:effectLst>
                <a:latin typeface="Arial" panose="020B0604020202020204" pitchFamily="34" charset="0"/>
              </a:rPr>
              <a:t>ВЕБИНАР </a:t>
            </a:r>
            <a:r>
              <a:rPr lang="ru-RU" sz="6000" dirty="0" smtClean="0">
                <a:solidFill>
                  <a:schemeClr val="bg1"/>
                </a:solidFill>
                <a:effectLst>
                  <a:outerShdw blurRad="38100" dist="38100" dir="2700000" algn="tl">
                    <a:srgbClr val="000000">
                      <a:alpha val="43137"/>
                    </a:srgbClr>
                  </a:outerShdw>
                </a:effectLst>
                <a:latin typeface="Arial" panose="020B0604020202020204" pitchFamily="34" charset="0"/>
              </a:rPr>
              <a:t>3</a:t>
            </a:r>
            <a:endParaRPr lang="ru-RU" sz="6000" dirty="0">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8" name="Content Placeholder 2">
            <a:extLst>
              <a:ext uri="{FF2B5EF4-FFF2-40B4-BE49-F238E27FC236}">
                <a16:creationId xmlns:a16="http://schemas.microsoft.com/office/drawing/2014/main" xmlns="" id="{DCCA97CE-698D-4FF3-8AFF-B5800EB313D9}"/>
              </a:ext>
            </a:extLst>
          </p:cNvPr>
          <p:cNvSpPr txBox="1">
            <a:spLocks/>
          </p:cNvSpPr>
          <p:nvPr/>
        </p:nvSpPr>
        <p:spPr>
          <a:xfrm>
            <a:off x="825772" y="3681060"/>
            <a:ext cx="10515600" cy="1139518"/>
          </a:xfrm>
          <a:prstGeom prst="rect">
            <a:avLst/>
          </a:prstGeom>
        </p:spPr>
        <p:txBody>
          <a:bodyPr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4400" dirty="0" smtClean="0">
                <a:solidFill>
                  <a:schemeClr val="bg1"/>
                </a:solidFill>
                <a:effectLst>
                  <a:outerShdw blurRad="38100" dist="38100" dir="2700000" algn="tl">
                    <a:srgbClr val="000000">
                      <a:alpha val="43137"/>
                    </a:srgbClr>
                  </a:outerShdw>
                </a:effectLst>
                <a:latin typeface="Arial" panose="020B0604020202020204" pitchFamily="34" charset="0"/>
              </a:rPr>
              <a:t>ОПОРНО-ДВИГАТЕЛЬНЫЙ</a:t>
            </a:r>
          </a:p>
          <a:p>
            <a:pPr marL="0" indent="0" algn="ctr">
              <a:buNone/>
            </a:pPr>
            <a:r>
              <a:rPr lang="ru-RU" sz="4400" dirty="0" smtClean="0">
                <a:solidFill>
                  <a:schemeClr val="bg1"/>
                </a:solidFill>
                <a:effectLst>
                  <a:outerShdw blurRad="38100" dist="38100" dir="2700000" algn="tl">
                    <a:srgbClr val="000000">
                      <a:alpha val="43137"/>
                    </a:srgbClr>
                  </a:outerShdw>
                </a:effectLst>
                <a:latin typeface="Arial" panose="020B0604020202020204" pitchFamily="34" charset="0"/>
              </a:rPr>
              <a:t>АППАРАТ</a:t>
            </a:r>
            <a:endParaRPr lang="ru-RU" sz="4400" dirty="0">
              <a:solidFill>
                <a:schemeClr val="bg1"/>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792811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BC2EF25-AF1F-4769-A4F7-2BCC3AF34D34}"/>
              </a:ext>
            </a:extLst>
          </p:cNvPr>
          <p:cNvSpPr>
            <a:spLocks noGrp="1"/>
          </p:cNvSpPr>
          <p:nvPr>
            <p:ph idx="1"/>
          </p:nvPr>
        </p:nvSpPr>
        <p:spPr>
          <a:xfrm>
            <a:off x="507927" y="1225119"/>
            <a:ext cx="7635204" cy="5187853"/>
          </a:xfrm>
        </p:spPr>
        <p:txBody>
          <a:bodyPr>
            <a:normAutofit fontScale="25000" lnSpcReduction="20000"/>
          </a:bodyPr>
          <a:lstStyle/>
          <a:p>
            <a:pPr marL="0" indent="0" algn="just">
              <a:lnSpc>
                <a:spcPct val="120000"/>
              </a:lnSpc>
              <a:buNone/>
            </a:pPr>
            <a:r>
              <a:rPr lang="ru-RU" sz="7200" b="1" dirty="0"/>
              <a:t>Остеоци́ты</a:t>
            </a:r>
            <a:r>
              <a:rPr lang="ru-RU" sz="7200" dirty="0"/>
              <a:t> (от др.-греч. </a:t>
            </a:r>
            <a:r>
              <a:rPr lang="ru-RU" sz="7200" dirty="0" err="1"/>
              <a:t>ὀστέον</a:t>
            </a:r>
            <a:r>
              <a:rPr lang="ru-RU" sz="7200" dirty="0"/>
              <a:t> — </a:t>
            </a:r>
            <a:r>
              <a:rPr lang="ru-RU" sz="7200" i="1" dirty="0"/>
              <a:t>кость</a:t>
            </a:r>
            <a:r>
              <a:rPr lang="ru-RU" sz="7200" dirty="0"/>
              <a:t> и </a:t>
            </a:r>
            <a:r>
              <a:rPr lang="ru-RU" sz="7200" dirty="0" err="1"/>
              <a:t>κύτος</a:t>
            </a:r>
            <a:r>
              <a:rPr lang="ru-RU" sz="7200" dirty="0"/>
              <a:t> — «вместилище», здесь — «клетка»), клетки костной ткани позвоночных животных и человека. Образуются из остеобластов в процессе развития костной ткани. Тела остеоцитов располагаются в полостях основного вещества кости, которые называются костными лакунами, а их длинные отростки — в канальцах, отходящих от полостей. В человеческом организме остеоцит имеет примерные размеры 10 микрон по короткой оси и 20 микрон — по длинной.</a:t>
            </a:r>
          </a:p>
          <a:p>
            <a:pPr marL="0" indent="0" algn="just">
              <a:lnSpc>
                <a:spcPct val="120000"/>
              </a:lnSpc>
              <a:buNone/>
            </a:pPr>
            <a:r>
              <a:rPr lang="ru-RU" sz="7200" dirty="0"/>
              <a:t>Остеоциты имеют звездчатую форму, они снабжены ветвящимися отростками, часто соприкасающимися с отростками соседних клеток. Синцитиальной связи между ними, вероятно, не существует, а клетки образуют на концах отростков контакты вроде десмосом (связывающие их с другими остеоцитами). Отростки костных клеток находятся в полостях, называемых «костными канальцами». По этим канальцам осуществляется проникновение питательных веществ из кровеносных сосудов в костные клетки. При старении и гибели остеоцитов отростки их сжимаются и костные канальцы оказываются опустошенными.</a:t>
            </a:r>
          </a:p>
          <a:p>
            <a:endParaRPr lang="ru-RU" dirty="0"/>
          </a:p>
        </p:txBody>
      </p:sp>
      <p:pic>
        <p:nvPicPr>
          <p:cNvPr id="5" name="Picture 4">
            <a:extLst>
              <a:ext uri="{FF2B5EF4-FFF2-40B4-BE49-F238E27FC236}">
                <a16:creationId xmlns:a16="http://schemas.microsoft.com/office/drawing/2014/main" xmlns="" id="{DBA271CB-B86E-4F06-BF51-6340AD296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2572" y="1509111"/>
            <a:ext cx="3349236" cy="2506382"/>
          </a:xfrm>
          <a:prstGeom prst="rect">
            <a:avLst/>
          </a:prstGeom>
        </p:spPr>
      </p:pic>
      <p:pic>
        <p:nvPicPr>
          <p:cNvPr id="7" name="Picture 6">
            <a:extLst>
              <a:ext uri="{FF2B5EF4-FFF2-40B4-BE49-F238E27FC236}">
                <a16:creationId xmlns:a16="http://schemas.microsoft.com/office/drawing/2014/main" xmlns="" id="{D7E5A292-95F6-4765-98FF-2908168DE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349" y="3944466"/>
            <a:ext cx="3610947" cy="2708210"/>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8" name="Равнобедренный треугольник 7"/>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9" name="Равнобедренный треугольник 8"/>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10" name="Title 1">
            <a:extLst>
              <a:ext uri="{FF2B5EF4-FFF2-40B4-BE49-F238E27FC236}">
                <a16:creationId xmlns:a16="http://schemas.microsoft.com/office/drawing/2014/main" xmlns="" id="{F78D2B66-9178-48FF-96B3-037E04BE3BC1}"/>
              </a:ext>
            </a:extLst>
          </p:cNvPr>
          <p:cNvSpPr>
            <a:spLocks noGrp="1"/>
          </p:cNvSpPr>
          <p:nvPr>
            <p:ph type="title"/>
          </p:nvPr>
        </p:nvSpPr>
        <p:spPr>
          <a:xfrm>
            <a:off x="1376039" y="125419"/>
            <a:ext cx="9672962" cy="1325563"/>
          </a:xfrm>
        </p:spPr>
        <p:txBody>
          <a:bodyPr>
            <a:normAutofit fontScale="90000"/>
          </a:bodyPr>
          <a:lstStyle/>
          <a:p>
            <a:r>
              <a:rPr lang="ru-RU" dirty="0"/>
              <a:t/>
            </a:r>
            <a:br>
              <a:rPr lang="ru-RU" dirty="0"/>
            </a:br>
            <a:r>
              <a:rPr lang="ru-RU" sz="2200" dirty="0"/>
              <a:t>Компактное вещество кости состоит из клеток и межклеточного вещества. </a:t>
            </a:r>
            <a:br>
              <a:rPr lang="ru-RU" sz="2200" dirty="0"/>
            </a:br>
            <a:r>
              <a:rPr lang="ru-RU" dirty="0"/>
              <a:t/>
            </a:r>
            <a:br>
              <a:rPr lang="ru-RU" dirty="0"/>
            </a:br>
            <a:endParaRPr lang="ru-RU" dirty="0"/>
          </a:p>
        </p:txBody>
      </p:sp>
      <p:sp>
        <p:nvSpPr>
          <p:cNvPr id="11" name="Прямоугольник 10"/>
          <p:cNvSpPr/>
          <p:nvPr/>
        </p:nvSpPr>
        <p:spPr>
          <a:xfrm>
            <a:off x="1143000" y="177504"/>
            <a:ext cx="9906000" cy="728013"/>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12" name="TextBox 11"/>
          <p:cNvSpPr txBox="1"/>
          <p:nvPr/>
        </p:nvSpPr>
        <p:spPr>
          <a:xfrm>
            <a:off x="9714333" y="1091954"/>
            <a:ext cx="965714" cy="369332"/>
          </a:xfrm>
          <a:prstGeom prst="rect">
            <a:avLst/>
          </a:prstGeom>
          <a:noFill/>
        </p:spPr>
        <p:txBody>
          <a:bodyPr wrap="none" rtlCol="0">
            <a:spAutoFit/>
          </a:bodyPr>
          <a:lstStyle/>
          <a:p>
            <a:r>
              <a:rPr lang="ru-RU" b="1" dirty="0" smtClean="0">
                <a:latin typeface="Arial" panose="020B0604020202020204" pitchFamily="34" charset="0"/>
                <a:cs typeface="Arial" panose="020B0604020202020204" pitchFamily="34" charset="0"/>
              </a:rPr>
              <a:t>Клетки</a:t>
            </a:r>
            <a:endParaRPr lang="ru-RU" b="1" dirty="0">
              <a:latin typeface="Arial" panose="020B0604020202020204" pitchFamily="34" charset="0"/>
              <a:cs typeface="Arial" panose="020B0604020202020204" pitchFamily="34" charset="0"/>
            </a:endParaRPr>
          </a:p>
        </p:txBody>
      </p:sp>
      <p:cxnSp>
        <p:nvCxnSpPr>
          <p:cNvPr id="13" name="Прямая соединительная линия 12"/>
          <p:cNvCxnSpPr/>
          <p:nvPr/>
        </p:nvCxnSpPr>
        <p:spPr>
          <a:xfrm>
            <a:off x="8296523" y="1312129"/>
            <a:ext cx="0" cy="5146882"/>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756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780AE34-44FE-41C2-8409-8E7A81E8A6CE}"/>
              </a:ext>
            </a:extLst>
          </p:cNvPr>
          <p:cNvSpPr>
            <a:spLocks noGrp="1"/>
          </p:cNvSpPr>
          <p:nvPr>
            <p:ph idx="1"/>
          </p:nvPr>
        </p:nvSpPr>
        <p:spPr>
          <a:xfrm>
            <a:off x="607381" y="1584487"/>
            <a:ext cx="4177684" cy="4344357"/>
          </a:xfrm>
        </p:spPr>
        <p:txBody>
          <a:bodyPr>
            <a:normAutofit/>
          </a:bodyPr>
          <a:lstStyle/>
          <a:p>
            <a:pPr marL="0" indent="0">
              <a:lnSpc>
                <a:spcPct val="100000"/>
              </a:lnSpc>
              <a:buNone/>
            </a:pPr>
            <a:r>
              <a:rPr lang="ru-RU" sz="1800" b="1" dirty="0"/>
              <a:t>Остеокласты</a:t>
            </a:r>
            <a:r>
              <a:rPr lang="ru-RU" sz="1800" dirty="0"/>
              <a:t> — гигантские многоядерные клетки </a:t>
            </a:r>
            <a:r>
              <a:rPr lang="ru-RU" sz="1800" dirty="0" smtClean="0"/>
              <a:t>позвоночных </a:t>
            </a:r>
            <a:r>
              <a:rPr lang="ru-RU" sz="1800" dirty="0"/>
              <a:t>животных, удаляющие костную ткань посредством растворения минеральной составляющей и разрушения </a:t>
            </a:r>
            <a:r>
              <a:rPr lang="ru-RU" sz="1800" dirty="0" smtClean="0"/>
              <a:t>коллагена. </a:t>
            </a:r>
            <a:r>
              <a:rPr lang="ru-RU" sz="1800" dirty="0"/>
              <a:t>Диаметр остеокласта около 40 мкм, они содержат 15-20 близко расположенных ядер. В сочетании с остеобластами остеокласты контролируют количество костной ткани (остеобласты создают новую костную ткань, а остеокласты разрушают старую).</a:t>
            </a:r>
          </a:p>
          <a:p>
            <a:pPr marL="0" indent="0">
              <a:buNone/>
            </a:pPr>
            <a:endParaRPr lang="ru-RU" sz="1800" dirty="0"/>
          </a:p>
        </p:txBody>
      </p:sp>
      <p:pic>
        <p:nvPicPr>
          <p:cNvPr id="5" name="Picture 4">
            <a:extLst>
              <a:ext uri="{FF2B5EF4-FFF2-40B4-BE49-F238E27FC236}">
                <a16:creationId xmlns:a16="http://schemas.microsoft.com/office/drawing/2014/main" xmlns="" id="{C50BAE1F-AE63-4F3C-B7C0-609087967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702" y="1690688"/>
            <a:ext cx="6448255" cy="4745775"/>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7" name="Равнобедренный треугольник 6"/>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8" name="Равнобедренный треугольник 7"/>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12" name="Title 1">
            <a:extLst>
              <a:ext uri="{FF2B5EF4-FFF2-40B4-BE49-F238E27FC236}">
                <a16:creationId xmlns:a16="http://schemas.microsoft.com/office/drawing/2014/main" xmlns="" id="{F78D2B66-9178-48FF-96B3-037E04BE3BC1}"/>
              </a:ext>
            </a:extLst>
          </p:cNvPr>
          <p:cNvSpPr txBox="1">
            <a:spLocks/>
          </p:cNvSpPr>
          <p:nvPr/>
        </p:nvSpPr>
        <p:spPr>
          <a:xfrm>
            <a:off x="1376039" y="107663"/>
            <a:ext cx="9672962" cy="851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r>
              <a:rPr lang="ru-RU" sz="2000" dirty="0"/>
              <a:t>Кость состоит из клеток и межклеточного </a:t>
            </a:r>
            <a:r>
              <a:rPr lang="ru-RU" sz="2000" dirty="0" smtClean="0"/>
              <a:t>вещества</a:t>
            </a:r>
            <a:endParaRPr lang="ru-RU" sz="2000" dirty="0"/>
          </a:p>
        </p:txBody>
      </p:sp>
      <p:sp>
        <p:nvSpPr>
          <p:cNvPr id="13" name="Прямоугольник 12"/>
          <p:cNvSpPr/>
          <p:nvPr/>
        </p:nvSpPr>
        <p:spPr>
          <a:xfrm>
            <a:off x="1143000" y="177504"/>
            <a:ext cx="9906000" cy="728013"/>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14" name="TextBox 13"/>
          <p:cNvSpPr txBox="1"/>
          <p:nvPr/>
        </p:nvSpPr>
        <p:spPr>
          <a:xfrm>
            <a:off x="9714333" y="1091954"/>
            <a:ext cx="965714" cy="369332"/>
          </a:xfrm>
          <a:prstGeom prst="rect">
            <a:avLst/>
          </a:prstGeom>
          <a:noFill/>
        </p:spPr>
        <p:txBody>
          <a:bodyPr wrap="none" rtlCol="0">
            <a:spAutoFit/>
          </a:bodyPr>
          <a:lstStyle/>
          <a:p>
            <a:r>
              <a:rPr lang="ru-RU" b="1" dirty="0" smtClean="0">
                <a:latin typeface="Arial" panose="020B0604020202020204" pitchFamily="34" charset="0"/>
                <a:cs typeface="Arial" panose="020B0604020202020204" pitchFamily="34" charset="0"/>
              </a:rPr>
              <a:t>Клетки</a:t>
            </a:r>
            <a:endParaRPr lang="ru-RU" b="1" dirty="0">
              <a:latin typeface="Arial" panose="020B0604020202020204" pitchFamily="34" charset="0"/>
              <a:cs typeface="Arial" panose="020B0604020202020204" pitchFamily="34" charset="0"/>
            </a:endParaRPr>
          </a:p>
        </p:txBody>
      </p:sp>
      <p:cxnSp>
        <p:nvCxnSpPr>
          <p:cNvPr id="15" name="Прямая соединительная линия 14"/>
          <p:cNvCxnSpPr/>
          <p:nvPr/>
        </p:nvCxnSpPr>
        <p:spPr>
          <a:xfrm>
            <a:off x="4851859" y="1312129"/>
            <a:ext cx="0" cy="5146882"/>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137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7552AA-623B-4331-9216-E6ECD0C36BFC}"/>
              </a:ext>
            </a:extLst>
          </p:cNvPr>
          <p:cNvSpPr>
            <a:spLocks noGrp="1"/>
          </p:cNvSpPr>
          <p:nvPr>
            <p:ph type="title"/>
          </p:nvPr>
        </p:nvSpPr>
        <p:spPr/>
        <p:txBody>
          <a:bodyPr>
            <a:noAutofit/>
          </a:bodyPr>
          <a:lstStyle/>
          <a:p>
            <a:pPr algn="just">
              <a:lnSpc>
                <a:spcPct val="100000"/>
              </a:lnSpc>
            </a:pPr>
            <a:r>
              <a:rPr lang="ru-RU" sz="1800" dirty="0"/>
              <a:t>Остеокласт является костным макрофагом (иначе говоря, моноцитом, дифференцировавшимся внутри костной ткани). Обычно он имеет множество лизосом. При выделении содержащихся в лизосомах гидролитических ферментов происходит резорбция основного вещества кости и </a:t>
            </a:r>
            <a:r>
              <a:rPr lang="ru-RU" sz="1800" dirty="0" err="1"/>
              <a:t>обызвествленного</a:t>
            </a:r>
            <a:r>
              <a:rPr lang="ru-RU" sz="1800" dirty="0"/>
              <a:t> </a:t>
            </a:r>
            <a:r>
              <a:rPr lang="ru-RU" sz="1800" dirty="0" smtClean="0"/>
              <a:t>хряща.</a:t>
            </a:r>
            <a:endParaRPr lang="ru-RU" sz="1800" dirty="0"/>
          </a:p>
        </p:txBody>
      </p:sp>
      <p:pic>
        <p:nvPicPr>
          <p:cNvPr id="4" name="Content Placeholder 3">
            <a:extLst>
              <a:ext uri="{FF2B5EF4-FFF2-40B4-BE49-F238E27FC236}">
                <a16:creationId xmlns:a16="http://schemas.microsoft.com/office/drawing/2014/main" xmlns="" id="{DCFA139B-9C3A-48DA-B8E0-7BF6F9AEE70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8" t="4970" r="9705"/>
          <a:stretch/>
        </p:blipFill>
        <p:spPr>
          <a:xfrm>
            <a:off x="3805561" y="2219417"/>
            <a:ext cx="4580878" cy="4135106"/>
          </a:xfrm>
          <a:prstGeom prst="rect">
            <a:avLst/>
          </a:prstGeom>
        </p:spPr>
      </p:pic>
      <p:grpSp>
        <p:nvGrpSpPr>
          <p:cNvPr id="5" name="Группа 4"/>
          <p:cNvGrpSpPr/>
          <p:nvPr/>
        </p:nvGrpSpPr>
        <p:grpSpPr>
          <a:xfrm>
            <a:off x="-159746" y="5972356"/>
            <a:ext cx="12832922" cy="1373887"/>
            <a:chOff x="-159746" y="5972356"/>
            <a:chExt cx="12832922" cy="1373887"/>
          </a:xfrm>
          <a:solidFill>
            <a:srgbClr val="3D91D7"/>
          </a:solidFill>
        </p:grpSpPr>
        <p:sp>
          <p:nvSpPr>
            <p:cNvPr id="6" name="Равнобедренный треугольник 5"/>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7" name="Равнобедренный треугольник 6"/>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Tree>
    <p:extLst>
      <p:ext uri="{BB962C8B-B14F-4D97-AF65-F5344CB8AC3E}">
        <p14:creationId xmlns:p14="http://schemas.microsoft.com/office/powerpoint/2010/main" val="1956958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94E65CED-494D-4567-AAE4-FF91A62F96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6075" y="2195946"/>
            <a:ext cx="6419850" cy="4143375"/>
          </a:xfrm>
        </p:spPr>
      </p:pic>
      <p:grpSp>
        <p:nvGrpSpPr>
          <p:cNvPr id="4" name="Группа 3"/>
          <p:cNvGrpSpPr/>
          <p:nvPr/>
        </p:nvGrpSpPr>
        <p:grpSpPr>
          <a:xfrm>
            <a:off x="-159746" y="5972356"/>
            <a:ext cx="12832922" cy="1373887"/>
            <a:chOff x="-159746" y="5972356"/>
            <a:chExt cx="12832922" cy="1373887"/>
          </a:xfrm>
          <a:solidFill>
            <a:srgbClr val="3D91D7"/>
          </a:solidFill>
        </p:grpSpPr>
        <p:sp>
          <p:nvSpPr>
            <p:cNvPr id="6" name="Равнобедренный треугольник 5"/>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7" name="Равнобедренный треугольник 6"/>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8" name="Title 1">
            <a:extLst>
              <a:ext uri="{FF2B5EF4-FFF2-40B4-BE49-F238E27FC236}">
                <a16:creationId xmlns:a16="http://schemas.microsoft.com/office/drawing/2014/main" xmlns="" id="{F78D2B66-9178-48FF-96B3-037E04BE3BC1}"/>
              </a:ext>
            </a:extLst>
          </p:cNvPr>
          <p:cNvSpPr txBox="1">
            <a:spLocks/>
          </p:cNvSpPr>
          <p:nvPr/>
        </p:nvSpPr>
        <p:spPr>
          <a:xfrm>
            <a:off x="1376039" y="382881"/>
            <a:ext cx="9672962" cy="851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r>
              <a:rPr lang="ru-RU" sz="2000" dirty="0"/>
              <a:t>Деятельность клеток костной ткани зависит от гормональной регуляции</a:t>
            </a:r>
          </a:p>
        </p:txBody>
      </p:sp>
      <p:sp>
        <p:nvSpPr>
          <p:cNvPr id="9" name="Прямоугольник 8"/>
          <p:cNvSpPr/>
          <p:nvPr/>
        </p:nvSpPr>
        <p:spPr>
          <a:xfrm>
            <a:off x="1143000" y="452722"/>
            <a:ext cx="9906000" cy="728013"/>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Tree>
    <p:extLst>
      <p:ext uri="{BB962C8B-B14F-4D97-AF65-F5344CB8AC3E}">
        <p14:creationId xmlns:p14="http://schemas.microsoft.com/office/powerpoint/2010/main" val="2295643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24FA9B1-C17C-417A-8463-377F6D5EFA56}"/>
              </a:ext>
            </a:extLst>
          </p:cNvPr>
          <p:cNvSpPr>
            <a:spLocks noGrp="1"/>
          </p:cNvSpPr>
          <p:nvPr>
            <p:ph idx="1"/>
          </p:nvPr>
        </p:nvSpPr>
        <p:spPr>
          <a:xfrm>
            <a:off x="838200" y="1825625"/>
            <a:ext cx="4657078" cy="4351338"/>
          </a:xfrm>
        </p:spPr>
        <p:txBody>
          <a:bodyPr/>
          <a:lstStyle/>
          <a:p>
            <a:pPr marL="0" indent="0">
              <a:lnSpc>
                <a:spcPct val="100000"/>
              </a:lnSpc>
              <a:buNone/>
            </a:pPr>
            <a:r>
              <a:rPr lang="ru-RU" sz="2000" b="1" i="1" dirty="0"/>
              <a:t>Органический компонент </a:t>
            </a:r>
            <a:r>
              <a:rPr lang="ru-RU" sz="2000" dirty="0"/>
              <a:t>– коллагеновые и </a:t>
            </a:r>
            <a:r>
              <a:rPr lang="ru-RU" sz="2000" dirty="0" err="1"/>
              <a:t>неколлагеновые</a:t>
            </a:r>
            <a:r>
              <a:rPr lang="ru-RU" sz="2000" dirty="0"/>
              <a:t> белки, </a:t>
            </a:r>
            <a:r>
              <a:rPr lang="ru-RU" sz="2000" dirty="0" err="1"/>
              <a:t>гликозаминогликаны</a:t>
            </a:r>
            <a:r>
              <a:rPr lang="ru-RU" sz="2000" dirty="0"/>
              <a:t>, </a:t>
            </a:r>
            <a:r>
              <a:rPr lang="ru-RU" sz="2000" dirty="0" err="1"/>
              <a:t>протеогликаны</a:t>
            </a:r>
            <a:r>
              <a:rPr lang="ru-RU" sz="2000" dirty="0" smtClean="0"/>
              <a:t>.</a:t>
            </a:r>
          </a:p>
          <a:p>
            <a:pPr marL="0" indent="0">
              <a:lnSpc>
                <a:spcPct val="100000"/>
              </a:lnSpc>
              <a:buNone/>
            </a:pPr>
            <a:endParaRPr lang="ru-RU" sz="2000" dirty="0"/>
          </a:p>
          <a:p>
            <a:pPr marL="0" indent="0">
              <a:lnSpc>
                <a:spcPct val="100000"/>
              </a:lnSpc>
              <a:buNone/>
            </a:pPr>
            <a:r>
              <a:rPr lang="ru-RU" sz="2000" b="1" i="1" dirty="0"/>
              <a:t>Неорганический компонент </a:t>
            </a:r>
            <a:r>
              <a:rPr lang="ru-RU" sz="2000" dirty="0"/>
              <a:t>– кристаллы соединений ионов кальция и фосфора.</a:t>
            </a:r>
          </a:p>
          <a:p>
            <a:endParaRPr lang="ru-RU" dirty="0"/>
          </a:p>
        </p:txBody>
      </p:sp>
      <p:pic>
        <p:nvPicPr>
          <p:cNvPr id="5" name="Picture 4">
            <a:extLst>
              <a:ext uri="{FF2B5EF4-FFF2-40B4-BE49-F238E27FC236}">
                <a16:creationId xmlns:a16="http://schemas.microsoft.com/office/drawing/2014/main" xmlns="" id="{B1935D99-A5BC-43DE-A1EC-7828DA108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4098" y="1690688"/>
            <a:ext cx="5460503" cy="4351338"/>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7" name="Равнобедренный треугольник 6"/>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8" name="Равнобедренный треугольник 7"/>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9" name="Прямоугольник 8"/>
          <p:cNvSpPr/>
          <p:nvPr/>
        </p:nvSpPr>
        <p:spPr>
          <a:xfrm>
            <a:off x="0" y="337351"/>
            <a:ext cx="12192000" cy="790113"/>
          </a:xfrm>
          <a:prstGeom prst="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10" name="Title 1">
            <a:extLst>
              <a:ext uri="{FF2B5EF4-FFF2-40B4-BE49-F238E27FC236}">
                <a16:creationId xmlns="" xmlns:a16="http://schemas.microsoft.com/office/drawing/2014/main" id="{AF8E5905-1AE6-48E5-85F9-87CEBCF23775}"/>
              </a:ext>
            </a:extLst>
          </p:cNvPr>
          <p:cNvSpPr txBox="1">
            <a:spLocks/>
          </p:cNvSpPr>
          <p:nvPr/>
        </p:nvSpPr>
        <p:spPr>
          <a:xfrm>
            <a:off x="838200" y="320735"/>
            <a:ext cx="10515600" cy="771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ru-RU" b="1" dirty="0">
                <a:solidFill>
                  <a:schemeClr val="bg1"/>
                </a:solidFill>
                <a:effectLst>
                  <a:outerShdw blurRad="38100" dist="38100" dir="2700000" algn="tl">
                    <a:srgbClr val="000000">
                      <a:alpha val="43137"/>
                    </a:srgbClr>
                  </a:outerShdw>
                </a:effectLst>
              </a:rPr>
              <a:t>Межклеточное вещество кости</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3520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53CB557-579A-47F2-A8AA-2CA70C76EE77}"/>
              </a:ext>
            </a:extLst>
          </p:cNvPr>
          <p:cNvSpPr>
            <a:spLocks noGrp="1"/>
          </p:cNvSpPr>
          <p:nvPr>
            <p:ph idx="1"/>
          </p:nvPr>
        </p:nvSpPr>
        <p:spPr>
          <a:xfrm>
            <a:off x="838200" y="1656943"/>
            <a:ext cx="4621568" cy="4655074"/>
          </a:xfrm>
        </p:spPr>
        <p:txBody>
          <a:bodyPr>
            <a:noAutofit/>
          </a:bodyPr>
          <a:lstStyle/>
          <a:p>
            <a:pPr>
              <a:lnSpc>
                <a:spcPct val="100000"/>
              </a:lnSpc>
            </a:pPr>
            <a:r>
              <a:rPr lang="ru-RU" sz="2000" dirty="0" smtClean="0"/>
              <a:t>Трубчатые</a:t>
            </a:r>
            <a:br>
              <a:rPr lang="ru-RU" sz="2000" dirty="0" smtClean="0"/>
            </a:br>
            <a:r>
              <a:rPr lang="ru-RU" sz="2000" dirty="0" smtClean="0"/>
              <a:t>(скелет конечностей);</a:t>
            </a:r>
            <a:endParaRPr lang="ru-RU" sz="2000" dirty="0"/>
          </a:p>
          <a:p>
            <a:pPr>
              <a:lnSpc>
                <a:spcPct val="100000"/>
              </a:lnSpc>
            </a:pPr>
            <a:r>
              <a:rPr lang="ru-RU" sz="2000" dirty="0" smtClean="0"/>
              <a:t>Губчатые</a:t>
            </a:r>
            <a:br>
              <a:rPr lang="ru-RU" sz="2000" dirty="0" smtClean="0"/>
            </a:br>
            <a:r>
              <a:rPr lang="ru-RU" sz="2000" dirty="0" smtClean="0"/>
              <a:t>(кости </a:t>
            </a:r>
            <a:r>
              <a:rPr lang="ru-RU" sz="2000" dirty="0"/>
              <a:t>запястья и </a:t>
            </a:r>
            <a:r>
              <a:rPr lang="ru-RU" sz="2000" dirty="0" smtClean="0"/>
              <a:t>предплюсны);</a:t>
            </a:r>
            <a:endParaRPr lang="ru-RU" sz="2000" dirty="0"/>
          </a:p>
          <a:p>
            <a:pPr>
              <a:lnSpc>
                <a:spcPct val="100000"/>
              </a:lnSpc>
            </a:pPr>
            <a:r>
              <a:rPr lang="ru-RU" sz="2000" dirty="0" smtClean="0"/>
              <a:t>Плоские</a:t>
            </a:r>
            <a:br>
              <a:rPr lang="ru-RU" sz="2000" dirty="0" smtClean="0"/>
            </a:br>
            <a:r>
              <a:rPr lang="ru-RU" sz="2000" dirty="0" smtClean="0"/>
              <a:t>(участвуют </a:t>
            </a:r>
            <a:r>
              <a:rPr lang="ru-RU" sz="2000" dirty="0"/>
              <a:t>в образовании полостей </a:t>
            </a:r>
            <a:r>
              <a:rPr lang="ru-RU" sz="2000" dirty="0" smtClean="0"/>
              <a:t>тела);</a:t>
            </a:r>
            <a:endParaRPr lang="ru-RU" sz="2000" dirty="0"/>
          </a:p>
          <a:p>
            <a:pPr>
              <a:lnSpc>
                <a:spcPct val="100000"/>
              </a:lnSpc>
            </a:pPr>
            <a:r>
              <a:rPr lang="ru-RU" sz="2000" dirty="0" smtClean="0"/>
              <a:t>Смешанные</a:t>
            </a:r>
            <a:br>
              <a:rPr lang="ru-RU" sz="2000" dirty="0" smtClean="0"/>
            </a:br>
            <a:r>
              <a:rPr lang="ru-RU" sz="2000" dirty="0" smtClean="0"/>
              <a:t>(позвонок </a:t>
            </a:r>
            <a:r>
              <a:rPr lang="ru-RU" sz="2000" dirty="0"/>
              <a:t>(тело губчатое, отростки плоские</a:t>
            </a:r>
            <a:r>
              <a:rPr lang="ru-RU" sz="2000" dirty="0" smtClean="0"/>
              <a:t>));</a:t>
            </a:r>
            <a:endParaRPr lang="ru-RU" sz="2000" dirty="0"/>
          </a:p>
          <a:p>
            <a:pPr>
              <a:lnSpc>
                <a:spcPct val="100000"/>
              </a:lnSpc>
            </a:pPr>
            <a:r>
              <a:rPr lang="ru-RU" sz="2000" dirty="0" smtClean="0"/>
              <a:t>Воздухоносные</a:t>
            </a:r>
            <a:br>
              <a:rPr lang="ru-RU" sz="2000" dirty="0" smtClean="0"/>
            </a:br>
            <a:r>
              <a:rPr lang="ru-RU" sz="2000" dirty="0" smtClean="0"/>
              <a:t>(лобная</a:t>
            </a:r>
            <a:r>
              <a:rPr lang="ru-RU" sz="2000" dirty="0"/>
              <a:t>, клиновидная, </a:t>
            </a:r>
            <a:r>
              <a:rPr lang="ru-RU" sz="2000" dirty="0" err="1"/>
              <a:t>решетчетая</a:t>
            </a:r>
            <a:r>
              <a:rPr lang="ru-RU" sz="2000" dirty="0"/>
              <a:t> кости и верхняя </a:t>
            </a:r>
            <a:r>
              <a:rPr lang="ru-RU" sz="2000" dirty="0" smtClean="0"/>
              <a:t>челюсть).</a:t>
            </a:r>
            <a:endParaRPr lang="ru-RU" sz="2000" dirty="0"/>
          </a:p>
          <a:p>
            <a:pPr>
              <a:lnSpc>
                <a:spcPct val="100000"/>
              </a:lnSpc>
            </a:pPr>
            <a:endParaRPr lang="ru-RU" dirty="0"/>
          </a:p>
        </p:txBody>
      </p:sp>
      <p:pic>
        <p:nvPicPr>
          <p:cNvPr id="5" name="Picture 4">
            <a:extLst>
              <a:ext uri="{FF2B5EF4-FFF2-40B4-BE49-F238E27FC236}">
                <a16:creationId xmlns:a16="http://schemas.microsoft.com/office/drawing/2014/main" xmlns="" id="{F8C9B51D-53AB-4A88-BDB7-12C1D5DA4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850" y="1595037"/>
            <a:ext cx="6242304" cy="4675632"/>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7" name="Равнобедренный треугольник 6"/>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8" name="Равнобедренный треугольник 7"/>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9" name="Прямоугольник 8"/>
          <p:cNvSpPr/>
          <p:nvPr/>
        </p:nvSpPr>
        <p:spPr>
          <a:xfrm>
            <a:off x="0" y="337351"/>
            <a:ext cx="12192000" cy="790113"/>
          </a:xfrm>
          <a:prstGeom prst="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10" name="Title 1">
            <a:extLst>
              <a:ext uri="{FF2B5EF4-FFF2-40B4-BE49-F238E27FC236}">
                <a16:creationId xmlns="" xmlns:a16="http://schemas.microsoft.com/office/drawing/2014/main" id="{AF8E5905-1AE6-48E5-85F9-87CEBCF23775}"/>
              </a:ext>
            </a:extLst>
          </p:cNvPr>
          <p:cNvSpPr txBox="1">
            <a:spLocks/>
          </p:cNvSpPr>
          <p:nvPr/>
        </p:nvSpPr>
        <p:spPr>
          <a:xfrm>
            <a:off x="838200" y="320735"/>
            <a:ext cx="10515600" cy="771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ru-RU" b="1" dirty="0">
                <a:solidFill>
                  <a:schemeClr val="bg1"/>
                </a:solidFill>
                <a:effectLst>
                  <a:outerShdw blurRad="38100" dist="38100" dir="2700000" algn="tl">
                    <a:srgbClr val="000000">
                      <a:alpha val="43137"/>
                    </a:srgbClr>
                  </a:outerShdw>
                </a:effectLst>
              </a:rPr>
              <a:t>Виды кости</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08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2B5D21C-5669-4492-AB96-FD4431A99113}"/>
              </a:ext>
            </a:extLst>
          </p:cNvPr>
          <p:cNvSpPr>
            <a:spLocks noGrp="1"/>
          </p:cNvSpPr>
          <p:nvPr>
            <p:ph idx="1"/>
          </p:nvPr>
        </p:nvSpPr>
        <p:spPr>
          <a:xfrm>
            <a:off x="838200" y="1825625"/>
            <a:ext cx="4097694" cy="4351338"/>
          </a:xfrm>
        </p:spPr>
        <p:txBody>
          <a:bodyPr>
            <a:normAutofit/>
          </a:bodyPr>
          <a:lstStyle/>
          <a:p>
            <a:pPr>
              <a:lnSpc>
                <a:spcPct val="100000"/>
              </a:lnSpc>
            </a:pPr>
            <a:r>
              <a:rPr lang="ru-RU" sz="2000" dirty="0"/>
              <a:t>Резонирование воздуха;</a:t>
            </a:r>
          </a:p>
          <a:p>
            <a:pPr>
              <a:lnSpc>
                <a:spcPct val="100000"/>
              </a:lnSpc>
            </a:pPr>
            <a:r>
              <a:rPr lang="ru-RU" sz="2000" dirty="0"/>
              <a:t>Обогрев черепа, мозга, глаз;</a:t>
            </a:r>
          </a:p>
          <a:p>
            <a:pPr>
              <a:lnSpc>
                <a:spcPct val="100000"/>
              </a:lnSpc>
            </a:pPr>
            <a:r>
              <a:rPr lang="ru-RU" sz="2000" dirty="0"/>
              <a:t>Удержание запахов;</a:t>
            </a:r>
          </a:p>
          <a:p>
            <a:pPr>
              <a:lnSpc>
                <a:spcPct val="100000"/>
              </a:lnSpc>
            </a:pPr>
            <a:r>
              <a:rPr lang="ru-RU" sz="2000" dirty="0"/>
              <a:t>Облегчение веса костей.</a:t>
            </a:r>
          </a:p>
        </p:txBody>
      </p:sp>
      <p:pic>
        <p:nvPicPr>
          <p:cNvPr id="5" name="Picture 4">
            <a:extLst>
              <a:ext uri="{FF2B5EF4-FFF2-40B4-BE49-F238E27FC236}">
                <a16:creationId xmlns:a16="http://schemas.microsoft.com/office/drawing/2014/main" xmlns="" id="{E17A42FE-9104-4CD5-A98C-EA393510C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286" y="1430296"/>
            <a:ext cx="4884015" cy="4622096"/>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7" name="Равнобедренный треугольник 6"/>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8" name="Равнобедренный треугольник 7"/>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9" name="Прямоугольник 8"/>
          <p:cNvSpPr/>
          <p:nvPr/>
        </p:nvSpPr>
        <p:spPr>
          <a:xfrm>
            <a:off x="0" y="337351"/>
            <a:ext cx="12192000" cy="790113"/>
          </a:xfrm>
          <a:prstGeom prst="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10" name="Title 1">
            <a:extLst>
              <a:ext uri="{FF2B5EF4-FFF2-40B4-BE49-F238E27FC236}">
                <a16:creationId xmlns="" xmlns:a16="http://schemas.microsoft.com/office/drawing/2014/main" id="{AF8E5905-1AE6-48E5-85F9-87CEBCF23775}"/>
              </a:ext>
            </a:extLst>
          </p:cNvPr>
          <p:cNvSpPr txBox="1">
            <a:spLocks/>
          </p:cNvSpPr>
          <p:nvPr/>
        </p:nvSpPr>
        <p:spPr>
          <a:xfrm>
            <a:off x="838200" y="320735"/>
            <a:ext cx="10515600" cy="771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ru-RU" b="1" dirty="0">
                <a:solidFill>
                  <a:schemeClr val="bg1"/>
                </a:solidFill>
                <a:effectLst>
                  <a:outerShdw blurRad="38100" dist="38100" dir="2700000" algn="tl">
                    <a:srgbClr val="000000">
                      <a:alpha val="43137"/>
                    </a:srgbClr>
                  </a:outerShdw>
                </a:effectLst>
              </a:rPr>
              <a:t>Функции воздухоносных костей</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4934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7571EAC-03BB-4B47-A052-F297ACC6A8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6900" y="1411606"/>
            <a:ext cx="5139332" cy="5131990"/>
          </a:xfrm>
        </p:spPr>
      </p:pic>
      <p:pic>
        <p:nvPicPr>
          <p:cNvPr id="7" name="Picture 6">
            <a:extLst>
              <a:ext uri="{FF2B5EF4-FFF2-40B4-BE49-F238E27FC236}">
                <a16:creationId xmlns:a16="http://schemas.microsoft.com/office/drawing/2014/main" xmlns="" id="{A316B116-B986-4BBC-BBF9-E04E310BEFC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7370"/>
          <a:stretch/>
        </p:blipFill>
        <p:spPr>
          <a:xfrm>
            <a:off x="79902" y="1501380"/>
            <a:ext cx="6771610" cy="4979326"/>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8" name="Равнобедренный треугольник 7"/>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9" name="Равнобедренный треугольник 8"/>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12" name="Прямоугольник 11"/>
          <p:cNvSpPr/>
          <p:nvPr/>
        </p:nvSpPr>
        <p:spPr>
          <a:xfrm>
            <a:off x="0" y="337351"/>
            <a:ext cx="12192000" cy="790113"/>
          </a:xfrm>
          <a:prstGeom prst="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13" name="Title 1">
            <a:extLst>
              <a:ext uri="{FF2B5EF4-FFF2-40B4-BE49-F238E27FC236}">
                <a16:creationId xmlns="" xmlns:a16="http://schemas.microsoft.com/office/drawing/2014/main" id="{AF8E5905-1AE6-48E5-85F9-87CEBCF23775}"/>
              </a:ext>
            </a:extLst>
          </p:cNvPr>
          <p:cNvSpPr txBox="1">
            <a:spLocks/>
          </p:cNvSpPr>
          <p:nvPr/>
        </p:nvSpPr>
        <p:spPr>
          <a:xfrm>
            <a:off x="838200" y="320735"/>
            <a:ext cx="10515600" cy="771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ru-RU" b="1" dirty="0">
                <a:solidFill>
                  <a:schemeClr val="bg1"/>
                </a:solidFill>
                <a:effectLst>
                  <a:outerShdw blurRad="38100" dist="38100" dir="2700000" algn="tl">
                    <a:srgbClr val="000000">
                      <a:alpha val="43137"/>
                    </a:srgbClr>
                  </a:outerShdw>
                </a:effectLst>
              </a:rPr>
              <a:t>Части кости</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2277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7910EEA-7AA0-4B92-AC26-91AFB1CBA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4538" y="1127465"/>
            <a:ext cx="5962925" cy="5730536"/>
          </a:xfrm>
          <a:prstGeom prst="rect">
            <a:avLst/>
          </a:prstGeom>
        </p:spPr>
      </p:pic>
      <p:grpSp>
        <p:nvGrpSpPr>
          <p:cNvPr id="4" name="Группа 3"/>
          <p:cNvGrpSpPr/>
          <p:nvPr/>
        </p:nvGrpSpPr>
        <p:grpSpPr>
          <a:xfrm>
            <a:off x="-159746" y="5972356"/>
            <a:ext cx="12832922" cy="1373887"/>
            <a:chOff x="-159746" y="5972356"/>
            <a:chExt cx="12832922" cy="1373887"/>
          </a:xfrm>
          <a:solidFill>
            <a:srgbClr val="3D91D7"/>
          </a:solidFill>
        </p:grpSpPr>
        <p:sp>
          <p:nvSpPr>
            <p:cNvPr id="5" name="Равнобедренный треугольник 4"/>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6" name="Равнобедренный треугольник 5"/>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8" name="Прямоугольник 7"/>
          <p:cNvSpPr/>
          <p:nvPr/>
        </p:nvSpPr>
        <p:spPr>
          <a:xfrm>
            <a:off x="0" y="337351"/>
            <a:ext cx="12192000" cy="790113"/>
          </a:xfrm>
          <a:prstGeom prst="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9" name="Title 1">
            <a:extLst>
              <a:ext uri="{FF2B5EF4-FFF2-40B4-BE49-F238E27FC236}">
                <a16:creationId xmlns="" xmlns:a16="http://schemas.microsoft.com/office/drawing/2014/main" id="{AF8E5905-1AE6-48E5-85F9-87CEBCF23775}"/>
              </a:ext>
            </a:extLst>
          </p:cNvPr>
          <p:cNvSpPr txBox="1">
            <a:spLocks/>
          </p:cNvSpPr>
          <p:nvPr/>
        </p:nvSpPr>
        <p:spPr>
          <a:xfrm>
            <a:off x="838200" y="320735"/>
            <a:ext cx="10515600" cy="771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ru-RU" b="1" dirty="0">
                <a:solidFill>
                  <a:schemeClr val="bg1"/>
                </a:solidFill>
                <a:effectLst>
                  <a:outerShdw blurRad="38100" dist="38100" dir="2700000" algn="tl">
                    <a:srgbClr val="000000">
                      <a:alpha val="43137"/>
                    </a:srgbClr>
                  </a:outerShdw>
                </a:effectLst>
              </a:rPr>
              <a:t>Суставы – соединения </a:t>
            </a:r>
            <a:r>
              <a:rPr lang="ru-RU" b="1" dirty="0" smtClean="0">
                <a:solidFill>
                  <a:schemeClr val="bg1"/>
                </a:solidFill>
                <a:effectLst>
                  <a:outerShdw blurRad="38100" dist="38100" dir="2700000" algn="tl">
                    <a:srgbClr val="000000">
                      <a:alpha val="43137"/>
                    </a:srgbClr>
                  </a:outerShdw>
                </a:effectLst>
              </a:rPr>
              <a:t>костей</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1682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DC56EB-B05C-47B7-A49D-9D140429F69B}"/>
              </a:ext>
            </a:extLst>
          </p:cNvPr>
          <p:cNvSpPr>
            <a:spLocks noGrp="1"/>
          </p:cNvSpPr>
          <p:nvPr>
            <p:ph type="title"/>
          </p:nvPr>
        </p:nvSpPr>
        <p:spPr>
          <a:xfrm>
            <a:off x="838200" y="711367"/>
            <a:ext cx="10515600" cy="1325563"/>
          </a:xfrm>
        </p:spPr>
        <p:txBody>
          <a:bodyPr>
            <a:noAutofit/>
          </a:bodyPr>
          <a:lstStyle/>
          <a:p>
            <a:pPr algn="ctr"/>
            <a:r>
              <a:rPr lang="ru-RU" sz="2000" b="1" dirty="0"/>
              <a:t>Суставы классифицируются анатомически – </a:t>
            </a:r>
            <a:r>
              <a:rPr lang="ru-RU" sz="2000" b="1" i="1" dirty="0">
                <a:solidFill>
                  <a:schemeClr val="accent6"/>
                </a:solidFill>
              </a:rPr>
              <a:t>по строению</a:t>
            </a:r>
            <a:r>
              <a:rPr lang="ru-RU" sz="2000" b="1" dirty="0">
                <a:solidFill>
                  <a:schemeClr val="accent6"/>
                </a:solidFill>
              </a:rPr>
              <a:t>:</a:t>
            </a:r>
          </a:p>
        </p:txBody>
      </p:sp>
      <p:pic>
        <p:nvPicPr>
          <p:cNvPr id="9" name="Picture 8">
            <a:extLst>
              <a:ext uri="{FF2B5EF4-FFF2-40B4-BE49-F238E27FC236}">
                <a16:creationId xmlns:a16="http://schemas.microsoft.com/office/drawing/2014/main" xmlns="" id="{EBE158BE-DAC1-4EE7-891C-EC2087C793E3}"/>
              </a:ext>
            </a:extLst>
          </p:cNvPr>
          <p:cNvPicPr>
            <a:picLocks noChangeAspect="1"/>
          </p:cNvPicPr>
          <p:nvPr/>
        </p:nvPicPr>
        <p:blipFill rotWithShape="1">
          <a:blip r:embed="rId2">
            <a:extLst>
              <a:ext uri="{28A0092B-C50C-407E-A947-70E740481C1C}">
                <a14:useLocalDpi xmlns:a14="http://schemas.microsoft.com/office/drawing/2010/main" val="0"/>
              </a:ext>
            </a:extLst>
          </a:blip>
          <a:srcRect t="23012"/>
          <a:stretch/>
        </p:blipFill>
        <p:spPr>
          <a:xfrm>
            <a:off x="2974848" y="2308179"/>
            <a:ext cx="6242304" cy="3599669"/>
          </a:xfrm>
          <a:prstGeom prst="rect">
            <a:avLst/>
          </a:prstGeom>
        </p:spPr>
      </p:pic>
      <p:grpSp>
        <p:nvGrpSpPr>
          <p:cNvPr id="4" name="Группа 3"/>
          <p:cNvGrpSpPr/>
          <p:nvPr/>
        </p:nvGrpSpPr>
        <p:grpSpPr>
          <a:xfrm>
            <a:off x="-159746" y="5972356"/>
            <a:ext cx="12832922" cy="1373887"/>
            <a:chOff x="-159746" y="5972356"/>
            <a:chExt cx="12832922" cy="1373887"/>
          </a:xfrm>
          <a:solidFill>
            <a:srgbClr val="3D91D7"/>
          </a:solidFill>
        </p:grpSpPr>
        <p:sp>
          <p:nvSpPr>
            <p:cNvPr id="5" name="Равнобедренный треугольник 4"/>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6" name="Равнобедренный треугольник 5"/>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Tree>
    <p:extLst>
      <p:ext uri="{BB962C8B-B14F-4D97-AF65-F5344CB8AC3E}">
        <p14:creationId xmlns:p14="http://schemas.microsoft.com/office/powerpoint/2010/main" val="692004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C08F91B-A3D4-4FBC-A5DD-54C509F9F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690" y="3055600"/>
            <a:ext cx="5709309" cy="3802400"/>
          </a:xfrm>
          <a:prstGeom prst="rect">
            <a:avLst/>
          </a:prstGeom>
        </p:spPr>
      </p:pic>
      <p:sp>
        <p:nvSpPr>
          <p:cNvPr id="3" name="Content Placeholder 2">
            <a:extLst>
              <a:ext uri="{FF2B5EF4-FFF2-40B4-BE49-F238E27FC236}">
                <a16:creationId xmlns:a16="http://schemas.microsoft.com/office/drawing/2014/main" xmlns="" id="{00F34B0F-1729-424A-A91F-B81A57D91241}"/>
              </a:ext>
            </a:extLst>
          </p:cNvPr>
          <p:cNvSpPr>
            <a:spLocks noGrp="1"/>
          </p:cNvSpPr>
          <p:nvPr>
            <p:ph idx="1"/>
          </p:nvPr>
        </p:nvSpPr>
        <p:spPr>
          <a:xfrm>
            <a:off x="838200" y="1825625"/>
            <a:ext cx="6290569" cy="4351338"/>
          </a:xfrm>
        </p:spPr>
        <p:txBody>
          <a:bodyPr>
            <a:normAutofit/>
          </a:bodyPr>
          <a:lstStyle/>
          <a:p>
            <a:pPr>
              <a:lnSpc>
                <a:spcPct val="100000"/>
              </a:lnSpc>
            </a:pPr>
            <a:r>
              <a:rPr lang="ru-RU" sz="1800" dirty="0"/>
              <a:t>Опорная – крепление всех органов и тканей;</a:t>
            </a:r>
          </a:p>
          <a:p>
            <a:pPr>
              <a:lnSpc>
                <a:spcPct val="100000"/>
              </a:lnSpc>
            </a:pPr>
            <a:r>
              <a:rPr lang="ru-RU" sz="1800" dirty="0"/>
              <a:t>Двигательная – перемещение тела в пространстве;</a:t>
            </a:r>
          </a:p>
          <a:p>
            <a:pPr>
              <a:lnSpc>
                <a:spcPct val="100000"/>
              </a:lnSpc>
            </a:pPr>
            <a:r>
              <a:rPr lang="ru-RU" sz="1800" dirty="0"/>
              <a:t>Защитная – защита внутренних органов и головного мозга;</a:t>
            </a:r>
          </a:p>
          <a:p>
            <a:pPr>
              <a:lnSpc>
                <a:spcPct val="100000"/>
              </a:lnSpc>
            </a:pPr>
            <a:r>
              <a:rPr lang="ru-RU" sz="1800" dirty="0"/>
              <a:t>Амортизационная;</a:t>
            </a:r>
          </a:p>
          <a:p>
            <a:pPr>
              <a:lnSpc>
                <a:spcPct val="100000"/>
              </a:lnSpc>
            </a:pPr>
            <a:r>
              <a:rPr lang="ru-RU" sz="1800" dirty="0"/>
              <a:t>Метаболическая – кости – депо кальция и фосфора;</a:t>
            </a:r>
          </a:p>
          <a:p>
            <a:pPr>
              <a:lnSpc>
                <a:spcPct val="100000"/>
              </a:lnSpc>
            </a:pPr>
            <a:r>
              <a:rPr lang="ru-RU" sz="1800" dirty="0"/>
              <a:t>Трофическая – мышцы обеспечивают микроциркуляцию и участвуют в кровообращении, толкая венозную кровь;</a:t>
            </a:r>
          </a:p>
          <a:p>
            <a:pPr>
              <a:lnSpc>
                <a:spcPct val="100000"/>
              </a:lnSpc>
            </a:pPr>
            <a:r>
              <a:rPr lang="ru-RU" sz="1800" dirty="0"/>
              <a:t>Кроветворная – в губчатых и трубчатых костях находится костный мозг – место зарождения клеток крови</a:t>
            </a:r>
            <a:r>
              <a:rPr lang="en-US" sz="1800" dirty="0"/>
              <a:t>.</a:t>
            </a:r>
            <a:endParaRPr lang="ru-RU" sz="1800" dirty="0"/>
          </a:p>
          <a:p>
            <a:pPr marL="0" indent="0">
              <a:buNone/>
            </a:pPr>
            <a:endParaRPr lang="ru-RU" dirty="0"/>
          </a:p>
        </p:txBody>
      </p:sp>
      <p:grpSp>
        <p:nvGrpSpPr>
          <p:cNvPr id="6" name="Группа 5"/>
          <p:cNvGrpSpPr/>
          <p:nvPr/>
        </p:nvGrpSpPr>
        <p:grpSpPr>
          <a:xfrm>
            <a:off x="-159746" y="5972356"/>
            <a:ext cx="12832922" cy="1373887"/>
            <a:chOff x="-159746" y="5972356"/>
            <a:chExt cx="12832922" cy="1373887"/>
          </a:xfrm>
          <a:solidFill>
            <a:srgbClr val="3D91D7"/>
          </a:solidFill>
        </p:grpSpPr>
        <p:sp>
          <p:nvSpPr>
            <p:cNvPr id="7" name="Равнобедренный треугольник 6"/>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8" name="Равнобедренный треугольник 7"/>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11" name="Прямоугольник 10"/>
          <p:cNvSpPr/>
          <p:nvPr/>
        </p:nvSpPr>
        <p:spPr>
          <a:xfrm>
            <a:off x="0" y="337351"/>
            <a:ext cx="12192000" cy="790113"/>
          </a:xfrm>
          <a:prstGeom prst="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12" name="Title 1">
            <a:extLst>
              <a:ext uri="{FF2B5EF4-FFF2-40B4-BE49-F238E27FC236}">
                <a16:creationId xmlns="" xmlns:a16="http://schemas.microsoft.com/office/drawing/2014/main" id="{AF8E5905-1AE6-48E5-85F9-87CEBCF23775}"/>
              </a:ext>
            </a:extLst>
          </p:cNvPr>
          <p:cNvSpPr txBox="1">
            <a:spLocks/>
          </p:cNvSpPr>
          <p:nvPr/>
        </p:nvSpPr>
        <p:spPr>
          <a:xfrm>
            <a:off x="838200" y="320735"/>
            <a:ext cx="10515600" cy="771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ru-RU" b="1" dirty="0">
                <a:solidFill>
                  <a:schemeClr val="bg1"/>
                </a:solidFill>
                <a:effectLst>
                  <a:outerShdw blurRad="38100" dist="38100" dir="2700000" algn="tl">
                    <a:srgbClr val="000000">
                      <a:alpha val="43137"/>
                    </a:srgbClr>
                  </a:outerShdw>
                </a:effectLst>
              </a:rPr>
              <a:t>Функции ОДА</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6937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4B5D50-9CAC-40C3-88F2-1C6E91FA9CC2}"/>
              </a:ext>
            </a:extLst>
          </p:cNvPr>
          <p:cNvSpPr>
            <a:spLocks noGrp="1"/>
          </p:cNvSpPr>
          <p:nvPr>
            <p:ph type="title"/>
          </p:nvPr>
        </p:nvSpPr>
        <p:spPr/>
        <p:txBody>
          <a:bodyPr>
            <a:normAutofit/>
          </a:bodyPr>
          <a:lstStyle/>
          <a:p>
            <a:pPr algn="ctr"/>
            <a:r>
              <a:rPr lang="ru-RU" sz="2000" b="1" dirty="0"/>
              <a:t>Суставы классифицируются анатомически – </a:t>
            </a:r>
            <a:r>
              <a:rPr lang="ru-RU" sz="2000" b="1" i="1" dirty="0">
                <a:solidFill>
                  <a:schemeClr val="accent6"/>
                </a:solidFill>
              </a:rPr>
              <a:t>по типу соединения костей:</a:t>
            </a:r>
          </a:p>
        </p:txBody>
      </p:sp>
      <p:pic>
        <p:nvPicPr>
          <p:cNvPr id="5" name="Content Placeholder 4">
            <a:extLst>
              <a:ext uri="{FF2B5EF4-FFF2-40B4-BE49-F238E27FC236}">
                <a16:creationId xmlns:a16="http://schemas.microsoft.com/office/drawing/2014/main" xmlns="" id="{8E177FB6-A65A-4ABD-A292-32D9655510E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410" y="1682263"/>
            <a:ext cx="5539112" cy="4148924"/>
          </a:xfrm>
        </p:spPr>
      </p:pic>
      <p:pic>
        <p:nvPicPr>
          <p:cNvPr id="7" name="Picture 6">
            <a:extLst>
              <a:ext uri="{FF2B5EF4-FFF2-40B4-BE49-F238E27FC236}">
                <a16:creationId xmlns:a16="http://schemas.microsoft.com/office/drawing/2014/main" xmlns="" id="{3F729B7B-318D-4C44-8819-F5CD405DF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280" y="2029680"/>
            <a:ext cx="6932720" cy="4266289"/>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8" name="Равнобедренный треугольник 7"/>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9" name="Равнобедренный треугольник 8"/>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Tree>
    <p:extLst>
      <p:ext uri="{BB962C8B-B14F-4D97-AF65-F5344CB8AC3E}">
        <p14:creationId xmlns:p14="http://schemas.microsoft.com/office/powerpoint/2010/main" val="2540208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F463B8-10D2-4140-8A5B-9995388910F7}"/>
              </a:ext>
            </a:extLst>
          </p:cNvPr>
          <p:cNvSpPr>
            <a:spLocks noGrp="1"/>
          </p:cNvSpPr>
          <p:nvPr>
            <p:ph type="title"/>
          </p:nvPr>
        </p:nvSpPr>
        <p:spPr/>
        <p:txBody>
          <a:bodyPr>
            <a:normAutofit/>
          </a:bodyPr>
          <a:lstStyle/>
          <a:p>
            <a:pPr algn="ctr"/>
            <a:r>
              <a:rPr lang="ru-RU" sz="2000" b="1" dirty="0"/>
              <a:t>Суставы классифицируются биомеханически - </a:t>
            </a:r>
            <a:r>
              <a:rPr lang="ru-RU" sz="2000" b="1" i="1" dirty="0">
                <a:solidFill>
                  <a:schemeClr val="accent6"/>
                </a:solidFill>
              </a:rPr>
              <a:t>по степеням свободы:</a:t>
            </a:r>
          </a:p>
        </p:txBody>
      </p:sp>
      <p:pic>
        <p:nvPicPr>
          <p:cNvPr id="5" name="Content Placeholder 4">
            <a:extLst>
              <a:ext uri="{FF2B5EF4-FFF2-40B4-BE49-F238E27FC236}">
                <a16:creationId xmlns:a16="http://schemas.microsoft.com/office/drawing/2014/main" xmlns="" id="{E6CD5EE5-A162-4C41-A471-678A1A3EB9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8588" y="1503617"/>
            <a:ext cx="6594825" cy="4939679"/>
          </a:xfrm>
        </p:spPr>
      </p:pic>
      <p:grpSp>
        <p:nvGrpSpPr>
          <p:cNvPr id="4" name="Группа 3"/>
          <p:cNvGrpSpPr/>
          <p:nvPr/>
        </p:nvGrpSpPr>
        <p:grpSpPr>
          <a:xfrm>
            <a:off x="-159746" y="5972356"/>
            <a:ext cx="12832922" cy="1373887"/>
            <a:chOff x="-159746" y="5972356"/>
            <a:chExt cx="12832922" cy="1373887"/>
          </a:xfrm>
          <a:solidFill>
            <a:srgbClr val="3D91D7"/>
          </a:solidFill>
        </p:grpSpPr>
        <p:sp>
          <p:nvSpPr>
            <p:cNvPr id="6" name="Равнобедренный треугольник 5"/>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7" name="Равнобедренный треугольник 6"/>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Tree>
    <p:extLst>
      <p:ext uri="{BB962C8B-B14F-4D97-AF65-F5344CB8AC3E}">
        <p14:creationId xmlns:p14="http://schemas.microsoft.com/office/powerpoint/2010/main" val="2303231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98FE09-C41D-4559-955F-55275C42AD24}"/>
              </a:ext>
            </a:extLst>
          </p:cNvPr>
          <p:cNvSpPr>
            <a:spLocks noGrp="1"/>
          </p:cNvSpPr>
          <p:nvPr>
            <p:ph idx="1"/>
          </p:nvPr>
        </p:nvSpPr>
        <p:spPr/>
        <p:txBody>
          <a:bodyPr>
            <a:normAutofit/>
          </a:bodyPr>
          <a:lstStyle/>
          <a:p>
            <a:pPr>
              <a:lnSpc>
                <a:spcPct val="100000"/>
              </a:lnSpc>
            </a:pPr>
            <a:r>
              <a:rPr lang="ru-RU" sz="2000" b="1" dirty="0"/>
              <a:t>Суставные поверхности </a:t>
            </a:r>
            <a:r>
              <a:rPr lang="ru-RU" sz="2000" dirty="0"/>
              <a:t>– должны соответствовать друг другу по форме;</a:t>
            </a:r>
          </a:p>
          <a:p>
            <a:pPr>
              <a:lnSpc>
                <a:spcPct val="100000"/>
              </a:lnSpc>
            </a:pPr>
            <a:r>
              <a:rPr lang="ru-RU" sz="2000" b="1" dirty="0"/>
              <a:t>Хрящи</a:t>
            </a:r>
            <a:r>
              <a:rPr lang="ru-RU" sz="2000" dirty="0"/>
              <a:t>, покрывающие суставную поверхность – обеспечивают скольжение, гладкие;</a:t>
            </a:r>
          </a:p>
          <a:p>
            <a:pPr>
              <a:lnSpc>
                <a:spcPct val="100000"/>
              </a:lnSpc>
            </a:pPr>
            <a:r>
              <a:rPr lang="ru-RU" sz="2000" b="1" dirty="0"/>
              <a:t>Суставная сумка </a:t>
            </a:r>
            <a:r>
              <a:rPr lang="ru-RU" sz="2000" dirty="0"/>
              <a:t>– прочная соединительнотканная пленка, сращенная с надкостницей и формирующая суставную полость;</a:t>
            </a:r>
          </a:p>
          <a:p>
            <a:pPr>
              <a:lnSpc>
                <a:spcPct val="100000"/>
              </a:lnSpc>
            </a:pPr>
            <a:r>
              <a:rPr lang="ru-RU" sz="2000" b="1" dirty="0"/>
              <a:t>Суставная полость </a:t>
            </a:r>
            <a:r>
              <a:rPr lang="ru-RU" sz="2000" dirty="0"/>
              <a:t>– герметически замкнута и заполнена жидкостью, покрыта синовиальными клетками, которые секретируют в полость сустава суставную жидкость, а также имеют полости для оттока жидкости в лимфатическую систему;</a:t>
            </a:r>
          </a:p>
          <a:p>
            <a:pPr>
              <a:lnSpc>
                <a:spcPct val="100000"/>
              </a:lnSpc>
            </a:pPr>
            <a:r>
              <a:rPr lang="ru-RU" sz="2000" b="1" dirty="0"/>
              <a:t>Синовиальная жидкость </a:t>
            </a:r>
            <a:r>
              <a:rPr lang="ru-RU" sz="2000" dirty="0"/>
              <a:t>– функции: питание хрящей, не имеющих собственных кровеносных сосудов, обеспечение скольжения;</a:t>
            </a:r>
          </a:p>
          <a:p>
            <a:pPr>
              <a:lnSpc>
                <a:spcPct val="100000"/>
              </a:lnSpc>
            </a:pPr>
            <a:r>
              <a:rPr lang="ru-RU" sz="2000" b="1" dirty="0"/>
              <a:t>Связочный аппарат </a:t>
            </a:r>
            <a:r>
              <a:rPr lang="ru-RU" sz="2000" dirty="0"/>
              <a:t>– обеспечивает стабильность сустава.</a:t>
            </a:r>
          </a:p>
        </p:txBody>
      </p:sp>
      <p:grpSp>
        <p:nvGrpSpPr>
          <p:cNvPr id="4" name="Группа 3"/>
          <p:cNvGrpSpPr/>
          <p:nvPr/>
        </p:nvGrpSpPr>
        <p:grpSpPr>
          <a:xfrm>
            <a:off x="-159746" y="5972356"/>
            <a:ext cx="12832922" cy="1373887"/>
            <a:chOff x="-159746" y="5972356"/>
            <a:chExt cx="12832922" cy="1373887"/>
          </a:xfrm>
          <a:solidFill>
            <a:srgbClr val="3D91D7"/>
          </a:solidFill>
        </p:grpSpPr>
        <p:sp>
          <p:nvSpPr>
            <p:cNvPr id="5" name="Равнобедренный треугольник 4"/>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6" name="Равнобедренный треугольник 5"/>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9" name="Прямоугольник 8"/>
          <p:cNvSpPr/>
          <p:nvPr/>
        </p:nvSpPr>
        <p:spPr>
          <a:xfrm>
            <a:off x="0" y="337351"/>
            <a:ext cx="12192000" cy="790113"/>
          </a:xfrm>
          <a:prstGeom prst="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10" name="Title 1">
            <a:extLst>
              <a:ext uri="{FF2B5EF4-FFF2-40B4-BE49-F238E27FC236}">
                <a16:creationId xmlns="" xmlns:a16="http://schemas.microsoft.com/office/drawing/2014/main" id="{AF8E5905-1AE6-48E5-85F9-87CEBCF23775}"/>
              </a:ext>
            </a:extLst>
          </p:cNvPr>
          <p:cNvSpPr txBox="1">
            <a:spLocks/>
          </p:cNvSpPr>
          <p:nvPr/>
        </p:nvSpPr>
        <p:spPr>
          <a:xfrm>
            <a:off x="838200" y="320735"/>
            <a:ext cx="10515600" cy="771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ru-RU" b="1" dirty="0">
                <a:solidFill>
                  <a:schemeClr val="bg1"/>
                </a:solidFill>
                <a:effectLst>
                  <a:outerShdw blurRad="38100" dist="38100" dir="2700000" algn="tl">
                    <a:srgbClr val="000000">
                      <a:alpha val="43137"/>
                    </a:srgbClr>
                  </a:outerShdw>
                </a:effectLst>
              </a:rPr>
              <a:t>Основные компоненты </a:t>
            </a:r>
            <a:r>
              <a:rPr lang="ru-RU" b="1" dirty="0" smtClean="0">
                <a:solidFill>
                  <a:schemeClr val="bg1"/>
                </a:solidFill>
                <a:effectLst>
                  <a:outerShdw blurRad="38100" dist="38100" dir="2700000" algn="tl">
                    <a:srgbClr val="000000">
                      <a:alpha val="43137"/>
                    </a:srgbClr>
                  </a:outerShdw>
                </a:effectLst>
              </a:rPr>
              <a:t>сустава</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9161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8506E814-98B7-4A56-A5B6-4A213FF94A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2216" y="1500312"/>
            <a:ext cx="8207568" cy="5011445"/>
          </a:xfrm>
        </p:spPr>
      </p:pic>
      <p:grpSp>
        <p:nvGrpSpPr>
          <p:cNvPr id="4" name="Группа 3"/>
          <p:cNvGrpSpPr/>
          <p:nvPr/>
        </p:nvGrpSpPr>
        <p:grpSpPr>
          <a:xfrm>
            <a:off x="-159746" y="5972356"/>
            <a:ext cx="12832922" cy="1373887"/>
            <a:chOff x="-159746" y="5972356"/>
            <a:chExt cx="12832922" cy="1373887"/>
          </a:xfrm>
          <a:solidFill>
            <a:srgbClr val="3D91D7"/>
          </a:solidFill>
        </p:grpSpPr>
        <p:sp>
          <p:nvSpPr>
            <p:cNvPr id="6" name="Равнобедренный треугольник 5"/>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7" name="Равнобедренный треугольник 6"/>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8" name="Прямоугольник 7"/>
          <p:cNvSpPr/>
          <p:nvPr/>
        </p:nvSpPr>
        <p:spPr>
          <a:xfrm>
            <a:off x="0" y="337351"/>
            <a:ext cx="12192000" cy="790113"/>
          </a:xfrm>
          <a:prstGeom prst="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9" name="Title 1">
            <a:extLst>
              <a:ext uri="{FF2B5EF4-FFF2-40B4-BE49-F238E27FC236}">
                <a16:creationId xmlns="" xmlns:a16="http://schemas.microsoft.com/office/drawing/2014/main" id="{AF8E5905-1AE6-48E5-85F9-87CEBCF23775}"/>
              </a:ext>
            </a:extLst>
          </p:cNvPr>
          <p:cNvSpPr txBox="1">
            <a:spLocks/>
          </p:cNvSpPr>
          <p:nvPr/>
        </p:nvSpPr>
        <p:spPr>
          <a:xfrm>
            <a:off x="838200" y="320735"/>
            <a:ext cx="10515600" cy="771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ru-RU" b="1" dirty="0">
                <a:solidFill>
                  <a:schemeClr val="bg1"/>
                </a:solidFill>
                <a:effectLst>
                  <a:outerShdw blurRad="38100" dist="38100" dir="2700000" algn="tl">
                    <a:srgbClr val="000000">
                      <a:alpha val="43137"/>
                    </a:srgbClr>
                  </a:outerShdw>
                </a:effectLst>
              </a:rPr>
              <a:t>Основные компоненты </a:t>
            </a:r>
            <a:r>
              <a:rPr lang="ru-RU" b="1" dirty="0" smtClean="0">
                <a:solidFill>
                  <a:schemeClr val="bg1"/>
                </a:solidFill>
                <a:effectLst>
                  <a:outerShdw blurRad="38100" dist="38100" dir="2700000" algn="tl">
                    <a:srgbClr val="000000">
                      <a:alpha val="43137"/>
                    </a:srgbClr>
                  </a:outerShdw>
                </a:effectLst>
              </a:rPr>
              <a:t>сустава</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791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D308AE-C8D8-4805-89B2-1E5C239BC580}"/>
              </a:ext>
            </a:extLst>
          </p:cNvPr>
          <p:cNvSpPr>
            <a:spLocks noGrp="1"/>
          </p:cNvSpPr>
          <p:nvPr>
            <p:ph type="title"/>
          </p:nvPr>
        </p:nvSpPr>
        <p:spPr>
          <a:xfrm>
            <a:off x="1349406" y="347369"/>
            <a:ext cx="10004394" cy="1325563"/>
          </a:xfrm>
        </p:spPr>
        <p:txBody>
          <a:bodyPr>
            <a:noAutofit/>
          </a:bodyPr>
          <a:lstStyle/>
          <a:p>
            <a:r>
              <a:rPr lang="ru-RU" sz="2000" dirty="0"/>
              <a:t>Обмен веществ внутри сустава происходит во время движения – при выдавливании и всасывании синовиальной жидкости, которая происходит при смене формы сустава.</a:t>
            </a:r>
          </a:p>
        </p:txBody>
      </p:sp>
      <p:pic>
        <p:nvPicPr>
          <p:cNvPr id="5" name="Content Placeholder 4">
            <a:extLst>
              <a:ext uri="{FF2B5EF4-FFF2-40B4-BE49-F238E27FC236}">
                <a16:creationId xmlns:a16="http://schemas.microsoft.com/office/drawing/2014/main" xmlns="" id="{1AE34398-3B1B-483A-87D4-66C231B118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1705" y="2083077"/>
            <a:ext cx="4768589" cy="4351338"/>
          </a:xfrm>
        </p:spPr>
      </p:pic>
      <p:grpSp>
        <p:nvGrpSpPr>
          <p:cNvPr id="4" name="Группа 3"/>
          <p:cNvGrpSpPr/>
          <p:nvPr/>
        </p:nvGrpSpPr>
        <p:grpSpPr>
          <a:xfrm>
            <a:off x="-159746" y="5972356"/>
            <a:ext cx="12832922" cy="1373887"/>
            <a:chOff x="-159746" y="5972356"/>
            <a:chExt cx="12832922" cy="1373887"/>
          </a:xfrm>
          <a:solidFill>
            <a:srgbClr val="3D91D7"/>
          </a:solidFill>
        </p:grpSpPr>
        <p:sp>
          <p:nvSpPr>
            <p:cNvPr id="6" name="Равнобедренный треугольник 5"/>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7" name="Равнобедренный треугольник 6"/>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8" name="Прямоугольник 7"/>
          <p:cNvSpPr/>
          <p:nvPr/>
        </p:nvSpPr>
        <p:spPr>
          <a:xfrm>
            <a:off x="1143000" y="452722"/>
            <a:ext cx="9906000" cy="1118626"/>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Tree>
    <p:extLst>
      <p:ext uri="{BB962C8B-B14F-4D97-AF65-F5344CB8AC3E}">
        <p14:creationId xmlns:p14="http://schemas.microsoft.com/office/powerpoint/2010/main" val="3688503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C085A2-807C-43CA-8A0A-540EE84BC3ED}"/>
              </a:ext>
            </a:extLst>
          </p:cNvPr>
          <p:cNvSpPr>
            <a:spLocks noGrp="1"/>
          </p:cNvSpPr>
          <p:nvPr>
            <p:ph type="title"/>
          </p:nvPr>
        </p:nvSpPr>
        <p:spPr>
          <a:xfrm>
            <a:off x="1393794" y="240833"/>
            <a:ext cx="9655206" cy="1525819"/>
          </a:xfrm>
        </p:spPr>
        <p:txBody>
          <a:bodyPr>
            <a:noAutofit/>
          </a:bodyPr>
          <a:lstStyle/>
          <a:p>
            <a:r>
              <a:rPr lang="ru-RU" sz="2000" dirty="0"/>
              <a:t>Скольжение суставных поверхностей происходит за счет содержания в синовиальной жидкости глобул – специальных белков, содержащих гиалуроновую кислоту (белок вращается вокруг гиалуроновой кислоты).</a:t>
            </a:r>
          </a:p>
        </p:txBody>
      </p:sp>
      <p:pic>
        <p:nvPicPr>
          <p:cNvPr id="5" name="Content Placeholder 4">
            <a:extLst>
              <a:ext uri="{FF2B5EF4-FFF2-40B4-BE49-F238E27FC236}">
                <a16:creationId xmlns:a16="http://schemas.microsoft.com/office/drawing/2014/main" xmlns="" id="{BCB46BCE-70B2-4DC1-B88D-1C0A0CBCE08F}"/>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1689" b="2311"/>
          <a:stretch/>
        </p:blipFill>
        <p:spPr>
          <a:xfrm>
            <a:off x="294893" y="2396966"/>
            <a:ext cx="6060874" cy="3531879"/>
          </a:xfrm>
        </p:spPr>
      </p:pic>
      <p:pic>
        <p:nvPicPr>
          <p:cNvPr id="7" name="Picture 6">
            <a:extLst>
              <a:ext uri="{FF2B5EF4-FFF2-40B4-BE49-F238E27FC236}">
                <a16:creationId xmlns:a16="http://schemas.microsoft.com/office/drawing/2014/main" xmlns="" id="{8C10BE75-AA30-49CB-A1D2-521ACC6DB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7328" y="2893273"/>
            <a:ext cx="5520385" cy="2300160"/>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8" name="Равнобедренный треугольник 7"/>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9" name="Равнобедренный треугольник 8"/>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10" name="Прямоугольник 9"/>
          <p:cNvSpPr/>
          <p:nvPr/>
        </p:nvSpPr>
        <p:spPr>
          <a:xfrm>
            <a:off x="1143000" y="452722"/>
            <a:ext cx="9906000" cy="1118626"/>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Tree>
    <p:extLst>
      <p:ext uri="{BB962C8B-B14F-4D97-AF65-F5344CB8AC3E}">
        <p14:creationId xmlns:p14="http://schemas.microsoft.com/office/powerpoint/2010/main" val="3004953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C3D8CC-1292-4B76-B0C8-28AEEBEFD202}"/>
              </a:ext>
            </a:extLst>
          </p:cNvPr>
          <p:cNvSpPr>
            <a:spLocks noGrp="1"/>
          </p:cNvSpPr>
          <p:nvPr>
            <p:ph type="title"/>
          </p:nvPr>
        </p:nvSpPr>
        <p:spPr>
          <a:xfrm>
            <a:off x="838200" y="959929"/>
            <a:ext cx="10515600" cy="1325563"/>
          </a:xfrm>
        </p:spPr>
        <p:txBody>
          <a:bodyPr>
            <a:noAutofit/>
          </a:bodyPr>
          <a:lstStyle/>
          <a:p>
            <a:pPr>
              <a:lnSpc>
                <a:spcPct val="100000"/>
              </a:lnSpc>
            </a:pPr>
            <a:r>
              <a:rPr lang="ru-RU" sz="2000" b="1" i="1" dirty="0"/>
              <a:t>Связочный аппарат </a:t>
            </a:r>
            <a:r>
              <a:rPr lang="ru-RU" sz="2000" dirty="0"/>
              <a:t>– обеспечивает стабильность сустава.</a:t>
            </a:r>
            <a:br>
              <a:rPr lang="ru-RU" sz="2000" dirty="0"/>
            </a:br>
            <a:r>
              <a:rPr lang="ru-RU" sz="2000" dirty="0"/>
              <a:t>Связки растяжимы – в зависимости от задачи на 5-40% от своей длины</a:t>
            </a:r>
            <a:r>
              <a:rPr lang="ru-RU" sz="2000" dirty="0"/>
              <a:t>. Связки имеют эластический и пластический пределы. При растяжении связки в эластическом пределе, она способна вернуть свою форму, при преодолении пластического предела связка теряет способность эластического сокращения.</a:t>
            </a:r>
            <a:br>
              <a:rPr lang="ru-RU" sz="2000" dirty="0"/>
            </a:br>
            <a:endParaRPr lang="ru-RU" sz="2000" dirty="0"/>
          </a:p>
        </p:txBody>
      </p:sp>
      <p:pic>
        <p:nvPicPr>
          <p:cNvPr id="5" name="Picture 4">
            <a:extLst>
              <a:ext uri="{FF2B5EF4-FFF2-40B4-BE49-F238E27FC236}">
                <a16:creationId xmlns:a16="http://schemas.microsoft.com/office/drawing/2014/main" xmlns="" id="{7A5187A2-F6FD-4216-BD6A-924197881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913611"/>
            <a:ext cx="5915608" cy="2957804"/>
          </a:xfrm>
          <a:prstGeom prst="rect">
            <a:avLst/>
          </a:prstGeom>
        </p:spPr>
      </p:pic>
      <p:pic>
        <p:nvPicPr>
          <p:cNvPr id="7" name="Picture 6">
            <a:extLst>
              <a:ext uri="{FF2B5EF4-FFF2-40B4-BE49-F238E27FC236}">
                <a16:creationId xmlns:a16="http://schemas.microsoft.com/office/drawing/2014/main" xmlns="" id="{25DE8550-B1D9-4BF4-9ECF-7B75F7B01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814" y="2747992"/>
            <a:ext cx="3391823" cy="3289041"/>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8" name="Равнобедренный треугольник 7"/>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9" name="Равнобедренный треугольник 8"/>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Tree>
    <p:extLst>
      <p:ext uri="{BB962C8B-B14F-4D97-AF65-F5344CB8AC3E}">
        <p14:creationId xmlns:p14="http://schemas.microsoft.com/office/powerpoint/2010/main" val="2284931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40D65B-7030-4445-A229-B1F2D8985775}"/>
              </a:ext>
            </a:extLst>
          </p:cNvPr>
          <p:cNvSpPr>
            <a:spLocks noGrp="1"/>
          </p:cNvSpPr>
          <p:nvPr>
            <p:ph type="title"/>
          </p:nvPr>
        </p:nvSpPr>
        <p:spPr>
          <a:xfrm>
            <a:off x="1429304" y="320735"/>
            <a:ext cx="9924495" cy="1325563"/>
          </a:xfrm>
        </p:spPr>
        <p:txBody>
          <a:bodyPr>
            <a:noAutofit/>
          </a:bodyPr>
          <a:lstStyle/>
          <a:p>
            <a:r>
              <a:rPr lang="ru-RU" sz="2000" dirty="0"/>
              <a:t>Сухожилие – соединение мышцы с костью. Имеет коллагеновую волокнистую структуру, неэластичное, способно удлиняться до 5% от своей длины.</a:t>
            </a:r>
          </a:p>
        </p:txBody>
      </p:sp>
      <p:pic>
        <p:nvPicPr>
          <p:cNvPr id="9" name="Picture 8">
            <a:extLst>
              <a:ext uri="{FF2B5EF4-FFF2-40B4-BE49-F238E27FC236}">
                <a16:creationId xmlns:a16="http://schemas.microsoft.com/office/drawing/2014/main" xmlns="" id="{7B46227C-308A-4612-8A0A-A033A4D2018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86329" y="2300002"/>
            <a:ext cx="6437658" cy="3811531"/>
          </a:xfrm>
          <a:prstGeom prst="rect">
            <a:avLst/>
          </a:prstGeom>
        </p:spPr>
      </p:pic>
      <p:pic>
        <p:nvPicPr>
          <p:cNvPr id="13" name="Content Placeholder 12">
            <a:extLst>
              <a:ext uri="{FF2B5EF4-FFF2-40B4-BE49-F238E27FC236}">
                <a16:creationId xmlns:a16="http://schemas.microsoft.com/office/drawing/2014/main" xmlns="" id="{7D725AEC-3E87-41CC-9DA7-52030D03DB1D}"/>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6546844" y="1947376"/>
            <a:ext cx="5368119" cy="4164158"/>
          </a:xfrm>
        </p:spPr>
      </p:pic>
      <p:grpSp>
        <p:nvGrpSpPr>
          <p:cNvPr id="5" name="Группа 4"/>
          <p:cNvGrpSpPr/>
          <p:nvPr/>
        </p:nvGrpSpPr>
        <p:grpSpPr>
          <a:xfrm>
            <a:off x="-159746" y="5972356"/>
            <a:ext cx="12832922" cy="1373887"/>
            <a:chOff x="-159746" y="5972356"/>
            <a:chExt cx="12832922" cy="1373887"/>
          </a:xfrm>
          <a:solidFill>
            <a:srgbClr val="3D91D7"/>
          </a:solidFill>
        </p:grpSpPr>
        <p:sp>
          <p:nvSpPr>
            <p:cNvPr id="6" name="Равнобедренный треугольник 5"/>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7" name="Равнобедренный треугольник 6"/>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8" name="Прямоугольник 7"/>
          <p:cNvSpPr/>
          <p:nvPr/>
        </p:nvSpPr>
        <p:spPr>
          <a:xfrm>
            <a:off x="1143000" y="452722"/>
            <a:ext cx="9906000" cy="1118626"/>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Tree>
    <p:extLst>
      <p:ext uri="{BB962C8B-B14F-4D97-AF65-F5344CB8AC3E}">
        <p14:creationId xmlns:p14="http://schemas.microsoft.com/office/powerpoint/2010/main" val="4195432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3AC18B3-FE60-4F75-BE70-101782336825}"/>
              </a:ext>
            </a:extLst>
          </p:cNvPr>
          <p:cNvSpPr>
            <a:spLocks noGrp="1"/>
          </p:cNvSpPr>
          <p:nvPr>
            <p:ph idx="1"/>
          </p:nvPr>
        </p:nvSpPr>
        <p:spPr/>
        <p:txBody>
          <a:bodyPr/>
          <a:lstStyle/>
          <a:p>
            <a:pPr marL="0" indent="0">
              <a:buNone/>
            </a:pPr>
            <a:r>
              <a:rPr lang="ru-RU" dirty="0"/>
              <a:t>Прямое:</a:t>
            </a:r>
          </a:p>
          <a:p>
            <a:endParaRPr lang="ru-RU" dirty="0"/>
          </a:p>
        </p:txBody>
      </p:sp>
      <p:pic>
        <p:nvPicPr>
          <p:cNvPr id="5" name="Picture 4">
            <a:extLst>
              <a:ext uri="{FF2B5EF4-FFF2-40B4-BE49-F238E27FC236}">
                <a16:creationId xmlns:a16="http://schemas.microsoft.com/office/drawing/2014/main" xmlns="" id="{90C005CE-5FA1-4DF1-886A-B9F99C31EE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69960"/>
            <a:ext cx="7218930" cy="2709745"/>
          </a:xfrm>
          <a:prstGeom prst="rect">
            <a:avLst/>
          </a:prstGeom>
        </p:spPr>
      </p:pic>
      <p:pic>
        <p:nvPicPr>
          <p:cNvPr id="7" name="Picture 6">
            <a:extLst>
              <a:ext uri="{FF2B5EF4-FFF2-40B4-BE49-F238E27FC236}">
                <a16:creationId xmlns:a16="http://schemas.microsoft.com/office/drawing/2014/main" xmlns="" id="{079E349D-5788-47A5-A87B-C743557C2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2009" y="1613134"/>
            <a:ext cx="2090059" cy="2208495"/>
          </a:xfrm>
          <a:prstGeom prst="rect">
            <a:avLst/>
          </a:prstGeom>
        </p:spPr>
      </p:pic>
      <p:pic>
        <p:nvPicPr>
          <p:cNvPr id="9" name="Picture 8">
            <a:extLst>
              <a:ext uri="{FF2B5EF4-FFF2-40B4-BE49-F238E27FC236}">
                <a16:creationId xmlns:a16="http://schemas.microsoft.com/office/drawing/2014/main" xmlns="" id="{E1BC51DF-149E-4721-96AB-EB06C29EF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4982" y="4096304"/>
            <a:ext cx="2859349" cy="2080659"/>
          </a:xfrm>
          <a:prstGeom prst="rect">
            <a:avLst/>
          </a:prstGeom>
        </p:spPr>
      </p:pic>
      <p:grpSp>
        <p:nvGrpSpPr>
          <p:cNvPr id="8" name="Группа 7"/>
          <p:cNvGrpSpPr/>
          <p:nvPr/>
        </p:nvGrpSpPr>
        <p:grpSpPr>
          <a:xfrm>
            <a:off x="-159746" y="5972356"/>
            <a:ext cx="12832922" cy="1373887"/>
            <a:chOff x="-159746" y="5972356"/>
            <a:chExt cx="12832922" cy="1373887"/>
          </a:xfrm>
          <a:solidFill>
            <a:srgbClr val="3D91D7"/>
          </a:solidFill>
        </p:grpSpPr>
        <p:sp>
          <p:nvSpPr>
            <p:cNvPr id="10" name="Равнобедренный треугольник 9"/>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11" name="Равнобедренный треугольник 10"/>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12" name="Прямоугольник 11"/>
          <p:cNvSpPr/>
          <p:nvPr/>
        </p:nvSpPr>
        <p:spPr>
          <a:xfrm>
            <a:off x="0" y="337351"/>
            <a:ext cx="12192000" cy="790113"/>
          </a:xfrm>
          <a:prstGeom prst="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13" name="Title 1">
            <a:extLst>
              <a:ext uri="{FF2B5EF4-FFF2-40B4-BE49-F238E27FC236}">
                <a16:creationId xmlns="" xmlns:a16="http://schemas.microsoft.com/office/drawing/2014/main" id="{AF8E5905-1AE6-48E5-85F9-87CEBCF23775}"/>
              </a:ext>
            </a:extLst>
          </p:cNvPr>
          <p:cNvSpPr txBox="1">
            <a:spLocks/>
          </p:cNvSpPr>
          <p:nvPr/>
        </p:nvSpPr>
        <p:spPr>
          <a:xfrm>
            <a:off x="838200" y="320735"/>
            <a:ext cx="10515600" cy="77121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ru-RU" b="1" dirty="0">
                <a:solidFill>
                  <a:schemeClr val="bg1"/>
                </a:solidFill>
                <a:effectLst>
                  <a:outerShdw blurRad="38100" dist="38100" dir="2700000" algn="tl">
                    <a:srgbClr val="000000">
                      <a:alpha val="43137"/>
                    </a:srgbClr>
                  </a:outerShdw>
                </a:effectLst>
              </a:rPr>
              <a:t>Виды костно-сухожильного </a:t>
            </a:r>
            <a:r>
              <a:rPr lang="ru-RU" b="1" dirty="0" smtClean="0">
                <a:solidFill>
                  <a:schemeClr val="bg1"/>
                </a:solidFill>
                <a:effectLst>
                  <a:outerShdw blurRad="38100" dist="38100" dir="2700000" algn="tl">
                    <a:srgbClr val="000000">
                      <a:alpha val="43137"/>
                    </a:srgbClr>
                  </a:outerShdw>
                </a:effectLst>
              </a:rPr>
              <a:t>соединения</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8167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0715D6-17B1-43AE-8F46-7F36A5CA79DF}"/>
              </a:ext>
            </a:extLst>
          </p:cNvPr>
          <p:cNvSpPr>
            <a:spLocks noGrp="1"/>
          </p:cNvSpPr>
          <p:nvPr>
            <p:ph idx="1"/>
          </p:nvPr>
        </p:nvSpPr>
        <p:spPr/>
        <p:txBody>
          <a:bodyPr/>
          <a:lstStyle/>
          <a:p>
            <a:pPr marL="0" indent="0">
              <a:buNone/>
            </a:pPr>
            <a:r>
              <a:rPr lang="ru-RU" dirty="0"/>
              <a:t>Непрямое:</a:t>
            </a:r>
          </a:p>
          <a:p>
            <a:endParaRPr lang="ru-RU" dirty="0"/>
          </a:p>
        </p:txBody>
      </p:sp>
      <p:pic>
        <p:nvPicPr>
          <p:cNvPr id="5" name="Picture 4">
            <a:extLst>
              <a:ext uri="{FF2B5EF4-FFF2-40B4-BE49-F238E27FC236}">
                <a16:creationId xmlns:a16="http://schemas.microsoft.com/office/drawing/2014/main" xmlns="" id="{FBE85575-CEF4-4135-AA19-2996E81A7F5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724926" y="3219322"/>
            <a:ext cx="7298766" cy="2479200"/>
          </a:xfrm>
          <a:prstGeom prst="rect">
            <a:avLst/>
          </a:prstGeom>
        </p:spPr>
      </p:pic>
      <p:pic>
        <p:nvPicPr>
          <p:cNvPr id="7" name="Picture 6">
            <a:extLst>
              <a:ext uri="{FF2B5EF4-FFF2-40B4-BE49-F238E27FC236}">
                <a16:creationId xmlns:a16="http://schemas.microsoft.com/office/drawing/2014/main" xmlns="" id="{BC0BEB82-F567-4D49-A2A4-A978395D8F5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3949" y1="67581" x2="53949" y2="67581"/>
                        <a14:foregroundMark x1="52459" y1="72384" x2="52459" y2="72384"/>
                        <a14:foregroundMark x1="54993" y1="60377" x2="54993" y2="60377"/>
                        <a14:foregroundMark x1="55738" y1="5489" x2="55738" y2="5489"/>
                        <a14:foregroundMark x1="45902" y1="7719" x2="45902" y2="7719"/>
                        <a14:foregroundMark x1="45455" y1="69983" x2="45455" y2="69983"/>
                        <a14:foregroundMark x1="45007" y1="77530" x2="45007" y2="77530"/>
                        <a14:foregroundMark x1="52310" y1="77530" x2="52310" y2="77530"/>
                        <a14:foregroundMark x1="54844" y1="79245" x2="54844" y2="79245"/>
                        <a14:foregroundMark x1="55887" y1="83190" x2="55887" y2="83190"/>
                        <a14:foregroundMark x1="48733" y1="95540" x2="48733" y2="95540"/>
                        <a14:foregroundMark x1="60358" y1="88165" x2="60358" y2="88165"/>
                        <a14:foregroundMark x1="57973" y1="89708" x2="57973" y2="89708"/>
                        <a14:foregroundMark x1="56483" y1="92453" x2="56483" y2="92453"/>
                        <a14:foregroundMark x1="43964" y1="86106" x2="43964" y2="86106"/>
                        <a14:foregroundMark x1="42921" y1="88165" x2="42921" y2="88165"/>
                        <a14:foregroundMark x1="44262" y1="75472" x2="44262" y2="75472"/>
                        <a14:foregroundMark x1="53353" y1="78902" x2="53353" y2="78902"/>
                        <a14:foregroundMark x1="53502" y1="85592" x2="53502" y2="85592"/>
                        <a14:foregroundMark x1="54545" y1="82161" x2="54545" y2="82161"/>
                        <a14:foregroundMark x1="54396" y1="83533" x2="54396" y2="83533"/>
                        <a14:foregroundMark x1="52906" y1="87993" x2="52906" y2="87993"/>
                        <a14:foregroundMark x1="47839" y1="90395" x2="47839" y2="90395"/>
                        <a14:foregroundMark x1="46349" y1="90909" x2="46349" y2="90909"/>
                        <a14:foregroundMark x1="44709" y1="89708" x2="44709" y2="89708"/>
                        <a14:foregroundMark x1="44858" y1="91081" x2="44858" y2="91081"/>
                        <a14:foregroundMark x1="44858" y1="93139" x2="44858" y2="93139"/>
                        <a14:foregroundMark x1="44858" y1="95369" x2="44858" y2="95369"/>
                        <a14:foregroundMark x1="55738" y1="87822" x2="55738" y2="87822"/>
                        <a14:foregroundMark x1="59911" y1="86792" x2="59911" y2="86792"/>
                        <a14:foregroundMark x1="61997" y1="85592" x2="61997" y2="85592"/>
                        <a14:foregroundMark x1="60358" y1="83362" x2="60358" y2="83362"/>
                        <a14:foregroundMark x1="62593" y1="81132" x2="62593" y2="81132"/>
                        <a14:foregroundMark x1="61848" y1="85763" x2="61848" y2="85763"/>
                        <a14:foregroundMark x1="63338" y1="84391" x2="63338" y2="84391"/>
                        <a14:foregroundMark x1="63338" y1="83190" x2="63338" y2="83190"/>
                        <a14:foregroundMark x1="42325" y1="92624" x2="42325" y2="92624"/>
                        <a14:foregroundMark x1="41878" y1="89365" x2="42474" y2="90223"/>
                        <a14:foregroundMark x1="42027" y1="94854" x2="42027" y2="94854"/>
                      </a14:backgroundRemoval>
                    </a14:imgEffect>
                  </a14:imgLayer>
                </a14:imgProps>
              </a:ext>
              <a:ext uri="{28A0092B-C50C-407E-A947-70E740481C1C}">
                <a14:useLocalDpi xmlns:a14="http://schemas.microsoft.com/office/drawing/2010/main" val="0"/>
              </a:ext>
            </a:extLst>
          </a:blip>
          <a:stretch>
            <a:fillRect/>
          </a:stretch>
        </p:blipFill>
        <p:spPr>
          <a:xfrm>
            <a:off x="7362660" y="2550336"/>
            <a:ext cx="4188995" cy="3639619"/>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8" name="Равнобедренный треугольник 7"/>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9" name="Равнобедренный треугольник 8"/>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10" name="Прямоугольник 9"/>
          <p:cNvSpPr/>
          <p:nvPr/>
        </p:nvSpPr>
        <p:spPr>
          <a:xfrm>
            <a:off x="0" y="337351"/>
            <a:ext cx="12192000" cy="790113"/>
          </a:xfrm>
          <a:prstGeom prst="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11" name="Title 1">
            <a:extLst>
              <a:ext uri="{FF2B5EF4-FFF2-40B4-BE49-F238E27FC236}">
                <a16:creationId xmlns="" xmlns:a16="http://schemas.microsoft.com/office/drawing/2014/main" id="{AF8E5905-1AE6-48E5-85F9-87CEBCF23775}"/>
              </a:ext>
            </a:extLst>
          </p:cNvPr>
          <p:cNvSpPr txBox="1">
            <a:spLocks/>
          </p:cNvSpPr>
          <p:nvPr/>
        </p:nvSpPr>
        <p:spPr>
          <a:xfrm>
            <a:off x="838200" y="320735"/>
            <a:ext cx="10515600" cy="77121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ru-RU" b="1" dirty="0">
                <a:solidFill>
                  <a:schemeClr val="bg1"/>
                </a:solidFill>
                <a:effectLst>
                  <a:outerShdw blurRad="38100" dist="38100" dir="2700000" algn="tl">
                    <a:srgbClr val="000000">
                      <a:alpha val="43137"/>
                    </a:srgbClr>
                  </a:outerShdw>
                </a:effectLst>
              </a:rPr>
              <a:t>Виды костно-сухожильного </a:t>
            </a:r>
            <a:r>
              <a:rPr lang="ru-RU" b="1" dirty="0" smtClean="0">
                <a:solidFill>
                  <a:schemeClr val="bg1"/>
                </a:solidFill>
                <a:effectLst>
                  <a:outerShdw blurRad="38100" dist="38100" dir="2700000" algn="tl">
                    <a:srgbClr val="000000">
                      <a:alpha val="43137"/>
                    </a:srgbClr>
                  </a:outerShdw>
                </a:effectLst>
              </a:rPr>
              <a:t>соединения</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5013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D780B36-2BF9-4271-BB0E-A44B2DC1B9AF}"/>
              </a:ext>
            </a:extLst>
          </p:cNvPr>
          <p:cNvSpPr>
            <a:spLocks noGrp="1"/>
          </p:cNvSpPr>
          <p:nvPr>
            <p:ph idx="1"/>
          </p:nvPr>
        </p:nvSpPr>
        <p:spPr>
          <a:xfrm>
            <a:off x="838200" y="1825625"/>
            <a:ext cx="5544846" cy="4351338"/>
          </a:xfrm>
        </p:spPr>
        <p:txBody>
          <a:bodyPr/>
          <a:lstStyle/>
          <a:p>
            <a:pPr>
              <a:lnSpc>
                <a:spcPct val="100000"/>
              </a:lnSpc>
            </a:pPr>
            <a:r>
              <a:rPr lang="ru-RU" sz="1800" dirty="0"/>
              <a:t>Костная ткань;</a:t>
            </a:r>
          </a:p>
          <a:p>
            <a:pPr>
              <a:lnSpc>
                <a:spcPct val="100000"/>
              </a:lnSpc>
            </a:pPr>
            <a:r>
              <a:rPr lang="ru-RU" sz="1800" dirty="0"/>
              <a:t>Хрящевая ткань;</a:t>
            </a:r>
          </a:p>
          <a:p>
            <a:pPr>
              <a:lnSpc>
                <a:spcPct val="100000"/>
              </a:lnSpc>
            </a:pPr>
            <a:r>
              <a:rPr lang="ru-RU" sz="1800" dirty="0"/>
              <a:t>Соединительнотканные структуры </a:t>
            </a:r>
            <a:r>
              <a:rPr lang="ru-RU" sz="1800" dirty="0" smtClean="0"/>
              <a:t/>
            </a:r>
            <a:br>
              <a:rPr lang="ru-RU" sz="1800" dirty="0" smtClean="0"/>
            </a:br>
            <a:r>
              <a:rPr lang="ru-RU" sz="1800" dirty="0" smtClean="0"/>
              <a:t>(</a:t>
            </a:r>
            <a:r>
              <a:rPr lang="ru-RU" sz="1800" dirty="0"/>
              <a:t>связки, сухожилия, фасции);</a:t>
            </a:r>
          </a:p>
          <a:p>
            <a:pPr>
              <a:lnSpc>
                <a:spcPct val="100000"/>
              </a:lnSpc>
            </a:pPr>
            <a:r>
              <a:rPr lang="ru-RU" sz="1800" dirty="0"/>
              <a:t>Мышечная ткань </a:t>
            </a:r>
            <a:r>
              <a:rPr lang="ru-RU" sz="1800" dirty="0" smtClean="0"/>
              <a:t/>
            </a:r>
            <a:br>
              <a:rPr lang="ru-RU" sz="1800" dirty="0" smtClean="0"/>
            </a:br>
            <a:r>
              <a:rPr lang="ru-RU" sz="1800" dirty="0" smtClean="0"/>
              <a:t>(</a:t>
            </a:r>
            <a:r>
              <a:rPr lang="ru-RU" sz="1800" dirty="0"/>
              <a:t>гладкая, поперечнополосатая, миокард).</a:t>
            </a:r>
          </a:p>
          <a:p>
            <a:pPr marL="0" indent="0">
              <a:buNone/>
            </a:pPr>
            <a:endParaRPr lang="ru-RU" dirty="0"/>
          </a:p>
          <a:p>
            <a:endParaRPr lang="ru-RU" dirty="0"/>
          </a:p>
        </p:txBody>
      </p:sp>
      <p:pic>
        <p:nvPicPr>
          <p:cNvPr id="5" name="Picture 4">
            <a:extLst>
              <a:ext uri="{FF2B5EF4-FFF2-40B4-BE49-F238E27FC236}">
                <a16:creationId xmlns:a16="http://schemas.microsoft.com/office/drawing/2014/main" xmlns="" id="{2AE2D2B9-92DD-4CD4-B06B-FAAC50C6B72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1832" y1="30250" x2="51832" y2="30250"/>
                        <a14:foregroundMark x1="82051" y1="30000" x2="82051" y2="30000"/>
                        <a14:foregroundMark x1="84524" y1="9125" x2="84524" y2="9125"/>
                        <a14:foregroundMark x1="86081" y1="7750" x2="86081" y2="7750"/>
                        <a14:foregroundMark x1="93407" y1="28125" x2="93407" y2="28125"/>
                        <a14:foregroundMark x1="88004" y1="54375" x2="88004" y2="54375"/>
                        <a14:foregroundMark x1="84707" y1="51625" x2="84707" y2="51625"/>
                        <a14:foregroundMark x1="83791" y1="75250" x2="83791" y2="75250"/>
                        <a14:foregroundMark x1="86264" y1="78625" x2="86264" y2="78625"/>
                        <a14:foregroundMark x1="83516" y1="77875" x2="83516" y2="77875"/>
                        <a14:foregroundMark x1="51648" y1="42125" x2="51648" y2="42125"/>
                        <a14:foregroundMark x1="56685" y1="28625" x2="56685" y2="28625"/>
                        <a14:foregroundMark x1="58425" y1="58875" x2="58425" y2="58875"/>
                        <a14:foregroundMark x1="69963" y1="40000" x2="69963" y2="40000"/>
                        <a14:foregroundMark x1="71337" y1="45625" x2="71337" y2="45625"/>
                        <a14:foregroundMark x1="84524" y1="78625" x2="84524" y2="78625"/>
                        <a14:foregroundMark x1="33425" y1="20500" x2="33425" y2="20500"/>
                        <a14:foregroundMark x1="21795" y1="7500" x2="21795" y2="7500"/>
                        <a14:foregroundMark x1="83516" y1="34000" x2="83516" y2="34000"/>
                        <a14:foregroundMark x1="94048" y1="16000" x2="94048" y2="16000"/>
                      </a14:backgroundRemoval>
                    </a14:imgEffect>
                  </a14:imgLayer>
                </a14:imgProps>
              </a:ext>
              <a:ext uri="{28A0092B-C50C-407E-A947-70E740481C1C}">
                <a14:useLocalDpi xmlns:a14="http://schemas.microsoft.com/office/drawing/2010/main" val="0"/>
              </a:ext>
            </a:extLst>
          </a:blip>
          <a:stretch>
            <a:fillRect/>
          </a:stretch>
        </p:blipFill>
        <p:spPr>
          <a:xfrm>
            <a:off x="6684885" y="2876751"/>
            <a:ext cx="5507115" cy="4034517"/>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7" name="Равнобедренный треугольник 6"/>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8" name="Равнобедренный треугольник 7"/>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9" name="Прямоугольник 8"/>
          <p:cNvSpPr/>
          <p:nvPr/>
        </p:nvSpPr>
        <p:spPr>
          <a:xfrm>
            <a:off x="0" y="337351"/>
            <a:ext cx="12192000" cy="790113"/>
          </a:xfrm>
          <a:prstGeom prst="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10" name="Title 1">
            <a:extLst>
              <a:ext uri="{FF2B5EF4-FFF2-40B4-BE49-F238E27FC236}">
                <a16:creationId xmlns="" xmlns:a16="http://schemas.microsoft.com/office/drawing/2014/main" id="{AF8E5905-1AE6-48E5-85F9-87CEBCF23775}"/>
              </a:ext>
            </a:extLst>
          </p:cNvPr>
          <p:cNvSpPr txBox="1">
            <a:spLocks/>
          </p:cNvSpPr>
          <p:nvPr/>
        </p:nvSpPr>
        <p:spPr>
          <a:xfrm>
            <a:off x="838200" y="320735"/>
            <a:ext cx="10515600" cy="771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ru-RU" b="1" dirty="0">
                <a:solidFill>
                  <a:schemeClr val="bg1"/>
                </a:solidFill>
                <a:effectLst>
                  <a:outerShdw blurRad="38100" dist="38100" dir="2700000" algn="tl">
                    <a:srgbClr val="000000">
                      <a:alpha val="43137"/>
                    </a:srgbClr>
                  </a:outerShdw>
                </a:effectLst>
              </a:rPr>
              <a:t>Основные составляющие ОДА</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9342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B36BAE8E-7FB7-4845-A87F-3F40CFD21DD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979155" y="1482571"/>
            <a:ext cx="8233690" cy="5099492"/>
          </a:xfrm>
        </p:spPr>
      </p:pic>
      <p:grpSp>
        <p:nvGrpSpPr>
          <p:cNvPr id="4" name="Группа 3"/>
          <p:cNvGrpSpPr/>
          <p:nvPr/>
        </p:nvGrpSpPr>
        <p:grpSpPr>
          <a:xfrm>
            <a:off x="-159746" y="5972356"/>
            <a:ext cx="12832922" cy="1373887"/>
            <a:chOff x="-159746" y="5972356"/>
            <a:chExt cx="12832922" cy="1373887"/>
          </a:xfrm>
          <a:solidFill>
            <a:srgbClr val="3D91D7"/>
          </a:solidFill>
        </p:grpSpPr>
        <p:sp>
          <p:nvSpPr>
            <p:cNvPr id="6" name="Равнобедренный треугольник 5"/>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7" name="Равнобедренный треугольник 6"/>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8" name="Прямоугольник 7"/>
          <p:cNvSpPr/>
          <p:nvPr/>
        </p:nvSpPr>
        <p:spPr>
          <a:xfrm>
            <a:off x="0" y="337351"/>
            <a:ext cx="12192000" cy="790113"/>
          </a:xfrm>
          <a:prstGeom prst="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9" name="Title 1">
            <a:extLst>
              <a:ext uri="{FF2B5EF4-FFF2-40B4-BE49-F238E27FC236}">
                <a16:creationId xmlns="" xmlns:a16="http://schemas.microsoft.com/office/drawing/2014/main" id="{AF8E5905-1AE6-48E5-85F9-87CEBCF23775}"/>
              </a:ext>
            </a:extLst>
          </p:cNvPr>
          <p:cNvSpPr txBox="1">
            <a:spLocks/>
          </p:cNvSpPr>
          <p:nvPr/>
        </p:nvSpPr>
        <p:spPr>
          <a:xfrm>
            <a:off x="838200" y="320735"/>
            <a:ext cx="10515600" cy="771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ru-RU" b="1" dirty="0">
                <a:solidFill>
                  <a:schemeClr val="bg1"/>
                </a:solidFill>
                <a:effectLst>
                  <a:outerShdw blurRad="38100" dist="38100" dir="2700000" algn="tl">
                    <a:srgbClr val="000000">
                      <a:alpha val="43137"/>
                    </a:srgbClr>
                  </a:outerShdw>
                </a:effectLst>
              </a:rPr>
              <a:t>Хрящевая ткань</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6184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9C4F3E0-C5B8-4418-9294-85C5DA7D2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479" y="2530136"/>
            <a:ext cx="6221521" cy="3995599"/>
          </a:xfrm>
          <a:prstGeom prst="rect">
            <a:avLst/>
          </a:prstGeom>
        </p:spPr>
      </p:pic>
      <p:sp>
        <p:nvSpPr>
          <p:cNvPr id="3" name="Content Placeholder 2">
            <a:extLst>
              <a:ext uri="{FF2B5EF4-FFF2-40B4-BE49-F238E27FC236}">
                <a16:creationId xmlns:a16="http://schemas.microsoft.com/office/drawing/2014/main" xmlns="" id="{C4D3B554-02FF-40A3-BFB1-B02CFB1500D9}"/>
              </a:ext>
            </a:extLst>
          </p:cNvPr>
          <p:cNvSpPr>
            <a:spLocks noGrp="1"/>
          </p:cNvSpPr>
          <p:nvPr>
            <p:ph idx="1"/>
          </p:nvPr>
        </p:nvSpPr>
        <p:spPr>
          <a:xfrm>
            <a:off x="838200" y="1825625"/>
            <a:ext cx="6104138" cy="3670300"/>
          </a:xfrm>
        </p:spPr>
        <p:txBody>
          <a:bodyPr>
            <a:normAutofit/>
          </a:bodyPr>
          <a:lstStyle/>
          <a:p>
            <a:pPr marL="0" indent="0">
              <a:lnSpc>
                <a:spcPct val="100000"/>
              </a:lnSpc>
              <a:buNone/>
            </a:pPr>
            <a:r>
              <a:rPr lang="ru-RU" sz="2000" dirty="0"/>
              <a:t>Основная функция – соединение и фиксация костей друг относительно друга и ограничение подвижности скелета. Растяжимость и эластичность СТА определяется генетически и зависит от процентного состава коллагена и эластина.</a:t>
            </a:r>
          </a:p>
          <a:p>
            <a:pPr marL="0" indent="0">
              <a:lnSpc>
                <a:spcPct val="100000"/>
              </a:lnSpc>
              <a:buNone/>
            </a:pPr>
            <a:endParaRPr lang="ru-RU" sz="2000" dirty="0"/>
          </a:p>
          <a:p>
            <a:pPr marL="0" indent="0">
              <a:lnSpc>
                <a:spcPct val="100000"/>
              </a:lnSpc>
              <a:buNone/>
            </a:pPr>
            <a:r>
              <a:rPr lang="ru-RU" sz="2000" dirty="0"/>
              <a:t>Соединительнотканный аппарат: сухожилия, связки, капсулы суставов и фасции.</a:t>
            </a:r>
          </a:p>
        </p:txBody>
      </p:sp>
      <p:grpSp>
        <p:nvGrpSpPr>
          <p:cNvPr id="6" name="Группа 5"/>
          <p:cNvGrpSpPr/>
          <p:nvPr/>
        </p:nvGrpSpPr>
        <p:grpSpPr>
          <a:xfrm>
            <a:off x="-159746" y="5972356"/>
            <a:ext cx="12832922" cy="1373887"/>
            <a:chOff x="-159746" y="5972356"/>
            <a:chExt cx="12832922" cy="1373887"/>
          </a:xfrm>
          <a:solidFill>
            <a:srgbClr val="3D91D7"/>
          </a:solidFill>
        </p:grpSpPr>
        <p:sp>
          <p:nvSpPr>
            <p:cNvPr id="7" name="Равнобедренный треугольник 6"/>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8" name="Равнобедренный треугольник 7"/>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9" name="Прямоугольник 8"/>
          <p:cNvSpPr/>
          <p:nvPr/>
        </p:nvSpPr>
        <p:spPr>
          <a:xfrm>
            <a:off x="0" y="337351"/>
            <a:ext cx="12192000" cy="790113"/>
          </a:xfrm>
          <a:prstGeom prst="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10" name="Title 1">
            <a:extLst>
              <a:ext uri="{FF2B5EF4-FFF2-40B4-BE49-F238E27FC236}">
                <a16:creationId xmlns="" xmlns:a16="http://schemas.microsoft.com/office/drawing/2014/main" id="{AF8E5905-1AE6-48E5-85F9-87CEBCF23775}"/>
              </a:ext>
            </a:extLst>
          </p:cNvPr>
          <p:cNvSpPr txBox="1">
            <a:spLocks/>
          </p:cNvSpPr>
          <p:nvPr/>
        </p:nvSpPr>
        <p:spPr>
          <a:xfrm>
            <a:off x="838200" y="320735"/>
            <a:ext cx="10515600" cy="771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ru-RU" b="1" dirty="0">
                <a:solidFill>
                  <a:schemeClr val="bg1"/>
                </a:solidFill>
                <a:effectLst>
                  <a:outerShdw blurRad="38100" dist="38100" dir="2700000" algn="tl">
                    <a:srgbClr val="000000">
                      <a:alpha val="43137"/>
                    </a:srgbClr>
                  </a:outerShdw>
                </a:effectLst>
              </a:rPr>
              <a:t>Соединительнотканный аппарат</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3664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316C88-3821-4018-8AF0-9C23C8ABC2DC}"/>
              </a:ext>
            </a:extLst>
          </p:cNvPr>
          <p:cNvSpPr>
            <a:spLocks noGrp="1"/>
          </p:cNvSpPr>
          <p:nvPr>
            <p:ph type="title"/>
          </p:nvPr>
        </p:nvSpPr>
        <p:spPr>
          <a:xfrm>
            <a:off x="1482570" y="347369"/>
            <a:ext cx="9259411" cy="1325563"/>
          </a:xfrm>
        </p:spPr>
        <p:txBody>
          <a:bodyPr>
            <a:noAutofit/>
          </a:bodyPr>
          <a:lstStyle/>
          <a:p>
            <a:pPr>
              <a:lnSpc>
                <a:spcPct val="100000"/>
              </a:lnSpc>
            </a:pPr>
            <a:r>
              <a:rPr lang="ru-RU" sz="1800" b="1" i="1" dirty="0"/>
              <a:t>Фасции</a:t>
            </a:r>
            <a:r>
              <a:rPr lang="ru-RU" sz="1800" dirty="0"/>
              <a:t> – оболочки мышц, выполняющие опорную функцию, передающие кинетическую и потенциальную энергию между звеньями ОДА и распределяющие усилие и напряжение между мышцами.</a:t>
            </a:r>
          </a:p>
        </p:txBody>
      </p:sp>
      <p:sp>
        <p:nvSpPr>
          <p:cNvPr id="3" name="Content Placeholder 2">
            <a:extLst>
              <a:ext uri="{FF2B5EF4-FFF2-40B4-BE49-F238E27FC236}">
                <a16:creationId xmlns:a16="http://schemas.microsoft.com/office/drawing/2014/main" xmlns="" id="{28DEA9A7-DEC7-4A6C-85A3-56B269A1F028}"/>
              </a:ext>
            </a:extLst>
          </p:cNvPr>
          <p:cNvSpPr>
            <a:spLocks noGrp="1"/>
          </p:cNvSpPr>
          <p:nvPr>
            <p:ph idx="1"/>
          </p:nvPr>
        </p:nvSpPr>
        <p:spPr>
          <a:xfrm>
            <a:off x="838200" y="1710210"/>
            <a:ext cx="10515600" cy="4903650"/>
          </a:xfrm>
        </p:spPr>
        <p:txBody>
          <a:bodyPr>
            <a:normAutofit fontScale="62500" lnSpcReduction="20000"/>
          </a:bodyPr>
          <a:lstStyle/>
          <a:p>
            <a:pPr marL="0" indent="0" algn="just">
              <a:lnSpc>
                <a:spcPct val="120000"/>
              </a:lnSpc>
              <a:buNone/>
            </a:pPr>
            <a:r>
              <a:rPr lang="ru-RU" dirty="0"/>
              <a:t>Главная характеристика фасций – подвижность.</a:t>
            </a:r>
          </a:p>
          <a:p>
            <a:pPr marL="0" indent="0" algn="just">
              <a:lnSpc>
                <a:spcPct val="120000"/>
              </a:lnSpc>
              <a:buNone/>
            </a:pPr>
            <a:r>
              <a:rPr lang="ru-RU" dirty="0"/>
              <a:t>Ограничение подвижности приводит к образованию водорастворимых поперечных связей между коллагеновыми волокнами. Эти связи легко разрушаются улучшением кровообращения при выполнении простых движений максимального объема.</a:t>
            </a:r>
          </a:p>
          <a:p>
            <a:pPr marL="0" indent="0" algn="just">
              <a:lnSpc>
                <a:spcPct val="120000"/>
              </a:lnSpc>
              <a:buNone/>
            </a:pPr>
            <a:r>
              <a:rPr lang="ru-RU" dirty="0"/>
              <a:t>В случае длительной иммобилизации поперечные связи становятся нерастворимыми в воде патологическими поперечными связями. Для их разрушения необходима длительное регулярное растягивание соединительнотканных и мышечных структур.</a:t>
            </a:r>
          </a:p>
          <a:p>
            <a:pPr marL="0" indent="0" algn="just">
              <a:lnSpc>
                <a:spcPct val="120000"/>
              </a:lnSpc>
              <a:buNone/>
            </a:pPr>
            <a:r>
              <a:rPr lang="ru-RU" b="1" dirty="0"/>
              <a:t>Адгезия</a:t>
            </a:r>
            <a:r>
              <a:rPr lang="ru-RU" dirty="0"/>
              <a:t> – склеивание слоев соединительной и мышечной тканей.</a:t>
            </a:r>
          </a:p>
          <a:p>
            <a:pPr marL="0" indent="0" algn="just">
              <a:lnSpc>
                <a:spcPct val="120000"/>
              </a:lnSpc>
              <a:buNone/>
            </a:pPr>
            <a:r>
              <a:rPr lang="ru-RU" b="1" dirty="0" err="1"/>
              <a:t>Миогелоз</a:t>
            </a:r>
            <a:r>
              <a:rPr lang="ru-RU" dirty="0"/>
              <a:t> – структурная контрактура, представляющая собой уплотнение в виде валиков или узлов, вызывающие боль при надавливании, образуются вследствие отека мышечной ткани (после физической нагрузки без соответствующего восстановления) и пролиферативной деятельности фибробластов – клеток иммунной системы, реагирующих на изменение химического состава среды.</a:t>
            </a:r>
          </a:p>
          <a:p>
            <a:pPr marL="0" indent="0" algn="just">
              <a:lnSpc>
                <a:spcPct val="120000"/>
              </a:lnSpc>
              <a:buNone/>
            </a:pPr>
            <a:r>
              <a:rPr lang="ru-RU" dirty="0"/>
              <a:t>Ограничение подвижности тканей ограничивает объем возможных движений и функциональность мышц.</a:t>
            </a:r>
          </a:p>
        </p:txBody>
      </p:sp>
      <p:grpSp>
        <p:nvGrpSpPr>
          <p:cNvPr id="4" name="Группа 3"/>
          <p:cNvGrpSpPr/>
          <p:nvPr/>
        </p:nvGrpSpPr>
        <p:grpSpPr>
          <a:xfrm>
            <a:off x="-159746" y="5972356"/>
            <a:ext cx="12832922" cy="1373887"/>
            <a:chOff x="-159746" y="5972356"/>
            <a:chExt cx="12832922" cy="1373887"/>
          </a:xfrm>
          <a:solidFill>
            <a:srgbClr val="3D91D7"/>
          </a:solidFill>
        </p:grpSpPr>
        <p:sp>
          <p:nvSpPr>
            <p:cNvPr id="5" name="Равнобедренный треугольник 4"/>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6" name="Равнобедренный треугольник 5"/>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7" name="Прямоугольник 6"/>
          <p:cNvSpPr/>
          <p:nvPr/>
        </p:nvSpPr>
        <p:spPr>
          <a:xfrm>
            <a:off x="1143000" y="452722"/>
            <a:ext cx="9906000" cy="1118626"/>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Tree>
    <p:extLst>
      <p:ext uri="{BB962C8B-B14F-4D97-AF65-F5344CB8AC3E}">
        <p14:creationId xmlns:p14="http://schemas.microsoft.com/office/powerpoint/2010/main" val="1324909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3B5582D-6477-4F1B-871E-077293E30B8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7545" y="3507792"/>
            <a:ext cx="4872871" cy="2985083"/>
          </a:xfrm>
        </p:spPr>
      </p:pic>
      <p:pic>
        <p:nvPicPr>
          <p:cNvPr id="7" name="Picture 6">
            <a:extLst>
              <a:ext uri="{FF2B5EF4-FFF2-40B4-BE49-F238E27FC236}">
                <a16:creationId xmlns:a16="http://schemas.microsoft.com/office/drawing/2014/main" xmlns="" id="{8C801921-0771-4921-A7A1-C53C7C6EB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303" y="4015552"/>
            <a:ext cx="4293926" cy="2257378"/>
          </a:xfrm>
          <a:prstGeom prst="rect">
            <a:avLst/>
          </a:prstGeom>
        </p:spPr>
      </p:pic>
      <p:pic>
        <p:nvPicPr>
          <p:cNvPr id="9" name="Picture 8">
            <a:extLst>
              <a:ext uri="{FF2B5EF4-FFF2-40B4-BE49-F238E27FC236}">
                <a16:creationId xmlns:a16="http://schemas.microsoft.com/office/drawing/2014/main" xmlns="" id="{A07978B5-D3FB-4547-B46F-96287AEDD56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81750" y1="9000" x2="81750" y2="9000"/>
                        <a14:backgroundMark x1="38000" y1="37167" x2="38000" y2="37167"/>
                      </a14:backgroundRemoval>
                    </a14:imgEffect>
                  </a14:imgLayer>
                </a14:imgProps>
              </a:ext>
              <a:ext uri="{28A0092B-C50C-407E-A947-70E740481C1C}">
                <a14:useLocalDpi xmlns:a14="http://schemas.microsoft.com/office/drawing/2010/main" val="0"/>
              </a:ext>
            </a:extLst>
          </a:blip>
          <a:stretch>
            <a:fillRect/>
          </a:stretch>
        </p:blipFill>
        <p:spPr>
          <a:xfrm>
            <a:off x="3981552" y="1525176"/>
            <a:ext cx="4040155" cy="3030116"/>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8" name="Равнобедренный треугольник 7"/>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10" name="Равнобедренный треугольник 9"/>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13" name="Прямоугольник 12"/>
          <p:cNvSpPr/>
          <p:nvPr/>
        </p:nvSpPr>
        <p:spPr>
          <a:xfrm>
            <a:off x="0" y="337351"/>
            <a:ext cx="12192000" cy="790113"/>
          </a:xfrm>
          <a:prstGeom prst="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14" name="Title 1">
            <a:extLst>
              <a:ext uri="{FF2B5EF4-FFF2-40B4-BE49-F238E27FC236}">
                <a16:creationId xmlns="" xmlns:a16="http://schemas.microsoft.com/office/drawing/2014/main" id="{AF8E5905-1AE6-48E5-85F9-87CEBCF23775}"/>
              </a:ext>
            </a:extLst>
          </p:cNvPr>
          <p:cNvSpPr txBox="1">
            <a:spLocks/>
          </p:cNvSpPr>
          <p:nvPr/>
        </p:nvSpPr>
        <p:spPr>
          <a:xfrm>
            <a:off x="838200" y="320735"/>
            <a:ext cx="10515600" cy="771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ru-RU" b="1" dirty="0">
                <a:solidFill>
                  <a:schemeClr val="bg1"/>
                </a:solidFill>
                <a:effectLst>
                  <a:outerShdw blurRad="38100" dist="38100" dir="2700000" algn="tl">
                    <a:srgbClr val="000000">
                      <a:alpha val="43137"/>
                    </a:srgbClr>
                  </a:outerShdw>
                </a:effectLst>
              </a:rPr>
              <a:t>Фасции</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2514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BA98E5-3068-4C7E-9C6B-51ABC8273E0B}"/>
              </a:ext>
            </a:extLst>
          </p:cNvPr>
          <p:cNvSpPr>
            <a:spLocks noGrp="1"/>
          </p:cNvSpPr>
          <p:nvPr>
            <p:ph type="title"/>
          </p:nvPr>
        </p:nvSpPr>
        <p:spPr>
          <a:xfrm>
            <a:off x="1491448" y="338491"/>
            <a:ext cx="9862351" cy="1325563"/>
          </a:xfrm>
        </p:spPr>
        <p:txBody>
          <a:bodyPr>
            <a:noAutofit/>
          </a:bodyPr>
          <a:lstStyle/>
          <a:p>
            <a:r>
              <a:rPr lang="ru-RU" sz="2000" dirty="0"/>
              <a:t>Фасция содержит клетки, продуцирующие межклеточную жидкость, белки и клетки, являющиеся предшественниками клеток иммунитета.</a:t>
            </a:r>
          </a:p>
        </p:txBody>
      </p:sp>
      <p:sp>
        <p:nvSpPr>
          <p:cNvPr id="3" name="Content Placeholder 2">
            <a:extLst>
              <a:ext uri="{FF2B5EF4-FFF2-40B4-BE49-F238E27FC236}">
                <a16:creationId xmlns:a16="http://schemas.microsoft.com/office/drawing/2014/main" xmlns="" id="{840F9E1E-9C4E-4A62-82C7-6E9A36E558A6}"/>
              </a:ext>
            </a:extLst>
          </p:cNvPr>
          <p:cNvSpPr>
            <a:spLocks noGrp="1"/>
          </p:cNvSpPr>
          <p:nvPr>
            <p:ph idx="1"/>
          </p:nvPr>
        </p:nvSpPr>
        <p:spPr>
          <a:xfrm>
            <a:off x="838200" y="1825625"/>
            <a:ext cx="4239827" cy="4351338"/>
          </a:xfrm>
        </p:spPr>
        <p:txBody>
          <a:bodyPr>
            <a:noAutofit/>
          </a:bodyPr>
          <a:lstStyle/>
          <a:p>
            <a:pPr marL="0" indent="0">
              <a:lnSpc>
                <a:spcPct val="100000"/>
              </a:lnSpc>
              <a:buNone/>
            </a:pPr>
            <a:r>
              <a:rPr lang="ru-RU" sz="2000" dirty="0"/>
              <a:t>Клетки соединительной ткани:</a:t>
            </a:r>
          </a:p>
          <a:p>
            <a:pPr>
              <a:lnSpc>
                <a:spcPct val="100000"/>
              </a:lnSpc>
            </a:pPr>
            <a:r>
              <a:rPr lang="ru-RU" sz="2000" dirty="0"/>
              <a:t>Оседлые – </a:t>
            </a:r>
            <a:r>
              <a:rPr lang="ru-RU" sz="2000" dirty="0" err="1"/>
              <a:t>стромальные</a:t>
            </a:r>
            <a:r>
              <a:rPr lang="ru-RU" sz="2000" dirty="0"/>
              <a:t> </a:t>
            </a:r>
            <a:r>
              <a:rPr lang="ru-RU" sz="2000" dirty="0" err="1"/>
              <a:t>механоциты</a:t>
            </a:r>
            <a:r>
              <a:rPr lang="ru-RU" sz="2000" dirty="0"/>
              <a:t>, выполняют опорную функцию;</a:t>
            </a:r>
          </a:p>
          <a:p>
            <a:pPr>
              <a:lnSpc>
                <a:spcPct val="100000"/>
              </a:lnSpc>
            </a:pPr>
            <a:r>
              <a:rPr lang="ru-RU" sz="2000" dirty="0"/>
              <a:t>Мобильные – мигрирующие из костного мозга, выполняющие защитно-трофическую функцию.</a:t>
            </a:r>
          </a:p>
          <a:p>
            <a:pPr marL="0" indent="0">
              <a:lnSpc>
                <a:spcPct val="100000"/>
              </a:lnSpc>
              <a:buNone/>
            </a:pPr>
            <a:r>
              <a:rPr lang="ru-RU" sz="2000" dirty="0"/>
              <a:t>Обладают взаимной регуляцией.</a:t>
            </a:r>
          </a:p>
        </p:txBody>
      </p:sp>
      <p:pic>
        <p:nvPicPr>
          <p:cNvPr id="5" name="Picture 4">
            <a:extLst>
              <a:ext uri="{FF2B5EF4-FFF2-40B4-BE49-F238E27FC236}">
                <a16:creationId xmlns:a16="http://schemas.microsoft.com/office/drawing/2014/main" xmlns="" id="{0596B9FA-C3E1-4B48-91A7-02C4B64FE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752" y="1883114"/>
            <a:ext cx="6368248" cy="4776186"/>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7" name="Равнобедренный треугольник 6"/>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8" name="Равнобедренный треугольник 7"/>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9" name="Прямоугольник 8"/>
          <p:cNvSpPr/>
          <p:nvPr/>
        </p:nvSpPr>
        <p:spPr>
          <a:xfrm>
            <a:off x="1143000" y="452722"/>
            <a:ext cx="9906000" cy="1118626"/>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Tree>
    <p:extLst>
      <p:ext uri="{BB962C8B-B14F-4D97-AF65-F5344CB8AC3E}">
        <p14:creationId xmlns:p14="http://schemas.microsoft.com/office/powerpoint/2010/main" val="4083632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6F702-137C-4F44-8BF9-CA07373ECC62}"/>
              </a:ext>
            </a:extLst>
          </p:cNvPr>
          <p:cNvSpPr>
            <a:spLocks noGrp="1"/>
          </p:cNvSpPr>
          <p:nvPr>
            <p:ph type="title"/>
          </p:nvPr>
        </p:nvSpPr>
        <p:spPr>
          <a:xfrm>
            <a:off x="838200" y="365125"/>
            <a:ext cx="10738282" cy="1325563"/>
          </a:xfrm>
        </p:spPr>
        <p:txBody>
          <a:bodyPr>
            <a:noAutofit/>
          </a:bodyPr>
          <a:lstStyle/>
          <a:p>
            <a:pPr>
              <a:lnSpc>
                <a:spcPct val="100000"/>
              </a:lnSpc>
            </a:pPr>
            <a:r>
              <a:rPr lang="ru-RU" sz="2000" b="1" i="1" dirty="0"/>
              <a:t>Фибробласты </a:t>
            </a:r>
            <a:r>
              <a:rPr lang="ru-RU" sz="2000" dirty="0"/>
              <a:t> — клетки соединительной ткани организма, синтезирующие внеклеточный матрикс (межклеточную жидкость). Фибробласты секретируют предшественники белков коллагена и эластина, а также </a:t>
            </a:r>
            <a:r>
              <a:rPr lang="ru-RU" sz="2000" dirty="0" err="1"/>
              <a:t>мукополисахариды</a:t>
            </a:r>
            <a:r>
              <a:rPr lang="ru-RU" sz="2000" dirty="0"/>
              <a:t> (самый распространенный вид </a:t>
            </a:r>
            <a:r>
              <a:rPr lang="ru-RU" sz="2000" dirty="0" err="1"/>
              <a:t>механоцита</a:t>
            </a:r>
            <a:r>
              <a:rPr lang="ru-RU" sz="2000" dirty="0"/>
              <a:t>).</a:t>
            </a:r>
          </a:p>
        </p:txBody>
      </p:sp>
      <p:pic>
        <p:nvPicPr>
          <p:cNvPr id="5" name="Content Placeholder 4">
            <a:extLst>
              <a:ext uri="{FF2B5EF4-FFF2-40B4-BE49-F238E27FC236}">
                <a16:creationId xmlns:a16="http://schemas.microsoft.com/office/drawing/2014/main" xmlns="" id="{E8F14098-7EF7-447F-AAFB-18DFD2ABD6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3006" y="2038687"/>
            <a:ext cx="5823731" cy="4513033"/>
          </a:xfrm>
        </p:spPr>
      </p:pic>
      <p:pic>
        <p:nvPicPr>
          <p:cNvPr id="7" name="Picture 6">
            <a:extLst>
              <a:ext uri="{FF2B5EF4-FFF2-40B4-BE49-F238E27FC236}">
                <a16:creationId xmlns:a16="http://schemas.microsoft.com/office/drawing/2014/main" xmlns="" id="{B4708EC9-5BF9-455B-A3E5-B4AD262FEB22}"/>
              </a:ext>
            </a:extLst>
          </p:cNvPr>
          <p:cNvPicPr>
            <a:picLocks noChangeAspect="1"/>
          </p:cNvPicPr>
          <p:nvPr/>
        </p:nvPicPr>
        <p:blipFill rotWithShape="1">
          <a:blip r:embed="rId3">
            <a:extLst>
              <a:ext uri="{28A0092B-C50C-407E-A947-70E740481C1C}">
                <a14:useLocalDpi xmlns:a14="http://schemas.microsoft.com/office/drawing/2010/main" val="0"/>
              </a:ext>
            </a:extLst>
          </a:blip>
          <a:srcRect l="1503" t="1472" r="1241" b="1751"/>
          <a:stretch/>
        </p:blipFill>
        <p:spPr>
          <a:xfrm>
            <a:off x="488272" y="2068497"/>
            <a:ext cx="5663953" cy="4412202"/>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8" name="Равнобедренный треугольник 7"/>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9" name="Равнобедренный треугольник 8"/>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Tree>
    <p:extLst>
      <p:ext uri="{BB962C8B-B14F-4D97-AF65-F5344CB8AC3E}">
        <p14:creationId xmlns:p14="http://schemas.microsoft.com/office/powerpoint/2010/main" val="938202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53A6E0-E689-4E4D-845C-43B8210DDED8}"/>
              </a:ext>
            </a:extLst>
          </p:cNvPr>
          <p:cNvSpPr>
            <a:spLocks noGrp="1"/>
          </p:cNvSpPr>
          <p:nvPr>
            <p:ph type="title"/>
          </p:nvPr>
        </p:nvSpPr>
        <p:spPr>
          <a:xfrm>
            <a:off x="1500326" y="329613"/>
            <a:ext cx="9853474" cy="1325563"/>
          </a:xfrm>
        </p:spPr>
        <p:txBody>
          <a:bodyPr>
            <a:normAutofit/>
          </a:bodyPr>
          <a:lstStyle/>
          <a:p>
            <a:pPr>
              <a:lnSpc>
                <a:spcPct val="100000"/>
              </a:lnSpc>
            </a:pPr>
            <a:r>
              <a:rPr lang="ru-RU" sz="2000" dirty="0"/>
              <a:t>Фасция участвует в распределении мышечного усилия и формировании мышечных цепей.</a:t>
            </a:r>
          </a:p>
        </p:txBody>
      </p:sp>
      <p:grpSp>
        <p:nvGrpSpPr>
          <p:cNvPr id="4" name="Группа 3"/>
          <p:cNvGrpSpPr/>
          <p:nvPr/>
        </p:nvGrpSpPr>
        <p:grpSpPr>
          <a:xfrm>
            <a:off x="-159746" y="5972356"/>
            <a:ext cx="12832922" cy="1373887"/>
            <a:chOff x="-159746" y="5972356"/>
            <a:chExt cx="12832922" cy="1373887"/>
          </a:xfrm>
          <a:solidFill>
            <a:srgbClr val="3D91D7"/>
          </a:solidFill>
        </p:grpSpPr>
        <p:sp>
          <p:nvSpPr>
            <p:cNvPr id="6" name="Равнобедренный треугольник 5"/>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7" name="Равнобедренный треугольник 6"/>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497" y="1730375"/>
            <a:ext cx="5127625"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1143000" y="452722"/>
            <a:ext cx="9906000" cy="1118626"/>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Tree>
    <p:extLst>
      <p:ext uri="{BB962C8B-B14F-4D97-AF65-F5344CB8AC3E}">
        <p14:creationId xmlns:p14="http://schemas.microsoft.com/office/powerpoint/2010/main" val="775483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EE6E72F-D1C7-4701-A682-7DAB261AE737}"/>
              </a:ext>
            </a:extLst>
          </p:cNvPr>
          <p:cNvSpPr>
            <a:spLocks noGrp="1"/>
          </p:cNvSpPr>
          <p:nvPr>
            <p:ph idx="1"/>
          </p:nvPr>
        </p:nvSpPr>
        <p:spPr>
          <a:xfrm>
            <a:off x="838200" y="1488261"/>
            <a:ext cx="4760167" cy="4351338"/>
          </a:xfrm>
        </p:spPr>
        <p:txBody>
          <a:bodyPr>
            <a:normAutofit/>
          </a:bodyPr>
          <a:lstStyle/>
          <a:p>
            <a:pPr marL="0" indent="0">
              <a:buNone/>
            </a:pPr>
            <a:r>
              <a:rPr lang="ru-RU" sz="2400" dirty="0"/>
              <a:t>Скелет</a:t>
            </a:r>
            <a:r>
              <a:rPr lang="ru-RU" sz="2400" dirty="0" smtClean="0"/>
              <a:t>:</a:t>
            </a:r>
          </a:p>
          <a:p>
            <a:pPr marL="0" indent="0">
              <a:buNone/>
            </a:pPr>
            <a:endParaRPr lang="ru-RU" sz="2400" dirty="0"/>
          </a:p>
          <a:p>
            <a:pPr marL="0" indent="0">
              <a:lnSpc>
                <a:spcPct val="100000"/>
              </a:lnSpc>
              <a:buNone/>
            </a:pPr>
            <a:r>
              <a:rPr lang="ru-RU" sz="1800" b="1" i="1" dirty="0" smtClean="0"/>
              <a:t>Осевой</a:t>
            </a:r>
          </a:p>
          <a:p>
            <a:pPr>
              <a:lnSpc>
                <a:spcPct val="100000"/>
              </a:lnSpc>
            </a:pPr>
            <a:r>
              <a:rPr lang="ru-RU" sz="1800" dirty="0" smtClean="0"/>
              <a:t>Скелет </a:t>
            </a:r>
            <a:r>
              <a:rPr lang="ru-RU" sz="1800" dirty="0"/>
              <a:t>головы </a:t>
            </a:r>
            <a:r>
              <a:rPr lang="en-US" sz="1800" dirty="0" smtClean="0"/>
              <a:t/>
            </a:r>
            <a:br>
              <a:rPr lang="en-US" sz="1800" dirty="0" smtClean="0"/>
            </a:br>
            <a:r>
              <a:rPr lang="ru-RU" sz="1800" dirty="0" smtClean="0"/>
              <a:t>(</a:t>
            </a:r>
            <a:r>
              <a:rPr lang="ru-RU" sz="1800" dirty="0"/>
              <a:t>череп</a:t>
            </a:r>
            <a:r>
              <a:rPr lang="ru-RU" sz="1800" dirty="0" smtClean="0"/>
              <a:t>)</a:t>
            </a:r>
            <a:r>
              <a:rPr lang="en-US" sz="1800" dirty="0" smtClean="0"/>
              <a:t>;</a:t>
            </a:r>
            <a:endParaRPr lang="ru-RU" sz="1800" dirty="0" smtClean="0"/>
          </a:p>
          <a:p>
            <a:pPr>
              <a:lnSpc>
                <a:spcPct val="100000"/>
              </a:lnSpc>
            </a:pPr>
            <a:r>
              <a:rPr lang="ru-RU" sz="1800" dirty="0" smtClean="0"/>
              <a:t>Скелет </a:t>
            </a:r>
            <a:r>
              <a:rPr lang="ru-RU" sz="1800" dirty="0"/>
              <a:t>туловища </a:t>
            </a:r>
            <a:r>
              <a:rPr lang="en-US" sz="1800" dirty="0" smtClean="0"/>
              <a:t/>
            </a:r>
            <a:br>
              <a:rPr lang="en-US" sz="1800" dirty="0" smtClean="0"/>
            </a:br>
            <a:r>
              <a:rPr lang="ru-RU" sz="1800" dirty="0" smtClean="0"/>
              <a:t>(</a:t>
            </a:r>
            <a:r>
              <a:rPr lang="ru-RU" sz="1800" dirty="0"/>
              <a:t>позвоночный столб, ребра, грудина</a:t>
            </a:r>
            <a:r>
              <a:rPr lang="ru-RU" sz="1800" dirty="0" smtClean="0"/>
              <a:t>)</a:t>
            </a:r>
            <a:r>
              <a:rPr lang="en-US" sz="1800" dirty="0" smtClean="0"/>
              <a:t>.</a:t>
            </a:r>
          </a:p>
          <a:p>
            <a:pPr>
              <a:lnSpc>
                <a:spcPct val="100000"/>
              </a:lnSpc>
            </a:pPr>
            <a:endParaRPr lang="ru-RU" sz="1800" dirty="0"/>
          </a:p>
          <a:p>
            <a:pPr marL="0" indent="0">
              <a:lnSpc>
                <a:spcPct val="100000"/>
              </a:lnSpc>
              <a:buNone/>
            </a:pPr>
            <a:r>
              <a:rPr lang="ru-RU" sz="1800" b="1" i="1" dirty="0"/>
              <a:t>Добавочный </a:t>
            </a:r>
            <a:endParaRPr lang="en-US" sz="1800" b="1" i="1" dirty="0" smtClean="0"/>
          </a:p>
          <a:p>
            <a:pPr>
              <a:lnSpc>
                <a:spcPct val="100000"/>
              </a:lnSpc>
            </a:pPr>
            <a:r>
              <a:rPr lang="ru-RU" sz="1800" dirty="0" smtClean="0"/>
              <a:t>Скелет </a:t>
            </a:r>
            <a:r>
              <a:rPr lang="ru-RU" sz="1800" dirty="0"/>
              <a:t>нижних </a:t>
            </a:r>
            <a:r>
              <a:rPr lang="ru-RU" sz="1800" dirty="0" smtClean="0"/>
              <a:t>конечностей</a:t>
            </a:r>
            <a:r>
              <a:rPr lang="en-US" sz="1800" dirty="0" smtClean="0"/>
              <a:t>;</a:t>
            </a:r>
          </a:p>
          <a:p>
            <a:pPr>
              <a:lnSpc>
                <a:spcPct val="100000"/>
              </a:lnSpc>
            </a:pPr>
            <a:r>
              <a:rPr lang="ru-RU" sz="1800" dirty="0" smtClean="0"/>
              <a:t>Скелет </a:t>
            </a:r>
            <a:r>
              <a:rPr lang="ru-RU" sz="1800" dirty="0"/>
              <a:t>верхних конечностей.</a:t>
            </a:r>
          </a:p>
        </p:txBody>
      </p:sp>
      <p:pic>
        <p:nvPicPr>
          <p:cNvPr id="5" name="Picture 4">
            <a:extLst>
              <a:ext uri="{FF2B5EF4-FFF2-40B4-BE49-F238E27FC236}">
                <a16:creationId xmlns:a16="http://schemas.microsoft.com/office/drawing/2014/main" xmlns="" id="{0AE24CE9-A3A2-4CFC-B006-58962E9B331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0798" y1="8143" x2="50798" y2="8143"/>
                        <a14:foregroundMark x1="46543" y1="8714" x2="46543" y2="8714"/>
                        <a14:foregroundMark x1="50266" y1="7000" x2="50266" y2="7000"/>
                        <a14:foregroundMark x1="55053" y1="9714" x2="55053" y2="9714"/>
                        <a14:foregroundMark x1="54521" y1="8143" x2="54521" y2="8143"/>
                        <a14:foregroundMark x1="56383" y1="10000" x2="56383" y2="10000"/>
                        <a14:foregroundMark x1="56383" y1="11857" x2="56383" y2="11857"/>
                        <a14:foregroundMark x1="55053" y1="13429" x2="55053" y2="13429"/>
                        <a14:foregroundMark x1="55319" y1="14857" x2="55319" y2="14857"/>
                        <a14:foregroundMark x1="55851" y1="16286" x2="55851" y2="16286"/>
                        <a14:foregroundMark x1="55585" y1="18429" x2="55585" y2="18429"/>
                        <a14:foregroundMark x1="57447" y1="20429" x2="57447" y2="20429"/>
                        <a14:foregroundMark x1="60372" y1="21000" x2="60372" y2="21000"/>
                        <a14:foregroundMark x1="62766" y1="22571" x2="62766" y2="22571"/>
                        <a14:foregroundMark x1="65691" y1="23429" x2="65691" y2="23429"/>
                        <a14:foregroundMark x1="72340" y1="23429" x2="72340" y2="23429"/>
                        <a14:foregroundMark x1="69149" y1="24286" x2="69149" y2="24286"/>
                        <a14:foregroundMark x1="78989" y1="23143" x2="78989" y2="23143"/>
                        <a14:foregroundMark x1="82979" y1="29000" x2="82979" y2="29000"/>
                        <a14:foregroundMark x1="19947" y1="22714" x2="19947" y2="22714"/>
                        <a14:foregroundMark x1="11170" y1="23571" x2="11170" y2="23571"/>
                        <a14:foregroundMark x1="56117" y1="56000" x2="56117" y2="56000"/>
                        <a14:foregroundMark x1="59309" y1="56714" x2="59309" y2="56714"/>
                        <a14:foregroundMark x1="53989" y1="55000" x2="53989" y2="55000"/>
                        <a14:foregroundMark x1="36702" y1="57571" x2="36702" y2="57571"/>
                        <a14:foregroundMark x1="34043" y1="58857" x2="34043" y2="58857"/>
                        <a14:foregroundMark x1="24734" y1="60429" x2="24734" y2="60429"/>
                        <a14:foregroundMark x1="21543" y1="58714" x2="21543" y2="58714"/>
                        <a14:foregroundMark x1="22340" y1="63857" x2="22340" y2="63857"/>
                        <a14:foregroundMark x1="57713" y1="68143" x2="57713" y2="68143"/>
                        <a14:foregroundMark x1="59043" y1="67571" x2="59043" y2="67571"/>
                        <a14:foregroundMark x1="52926" y1="86571" x2="52926" y2="86571"/>
                        <a14:foregroundMark x1="35638" y1="95429" x2="35638" y2="95429"/>
                        <a14:foregroundMark x1="68085" y1="60429" x2="68085" y2="60429"/>
                        <a14:foregroundMark x1="79787" y1="63143" x2="79787" y2="63143"/>
                        <a14:foregroundMark x1="78457" y1="62714" x2="78457" y2="62714"/>
                        <a14:foregroundMark x1="79255" y1="62000" x2="79255" y2="62000"/>
                        <a14:foregroundMark x1="84574" y1="61571" x2="84574" y2="61571"/>
                        <a14:foregroundMark x1="85372" y1="60286" x2="85372" y2="60286"/>
                        <a14:foregroundMark x1="92553" y1="26429" x2="92553" y2="26429"/>
                        <a14:backgroundMark x1="66489" y1="56143" x2="66489" y2="56143"/>
                        <a14:backgroundMark x1="59840" y1="54143" x2="59840" y2="54143"/>
                        <a14:backgroundMark x1="59574" y1="50429" x2="59574" y2="50429"/>
                        <a14:backgroundMark x1="43085" y1="53571" x2="43085" y2="53571"/>
                      </a14:backgroundRemoval>
                    </a14:imgEffect>
                  </a14:imgLayer>
                </a14:imgProps>
              </a:ext>
              <a:ext uri="{28A0092B-C50C-407E-A947-70E740481C1C}">
                <a14:useLocalDpi xmlns:a14="http://schemas.microsoft.com/office/drawing/2010/main" val="0"/>
              </a:ext>
            </a:extLst>
          </a:blip>
          <a:stretch>
            <a:fillRect/>
          </a:stretch>
        </p:blipFill>
        <p:spPr>
          <a:xfrm>
            <a:off x="7301718" y="899423"/>
            <a:ext cx="3093876" cy="5759876"/>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7" name="Равнобедренный треугольник 6"/>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8" name="Равнобедренный треугольник 7"/>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9" name="Прямоугольник 8"/>
          <p:cNvSpPr/>
          <p:nvPr/>
        </p:nvSpPr>
        <p:spPr>
          <a:xfrm>
            <a:off x="0" y="337351"/>
            <a:ext cx="12192000" cy="790113"/>
          </a:xfrm>
          <a:prstGeom prst="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10" name="Title 1">
            <a:extLst>
              <a:ext uri="{FF2B5EF4-FFF2-40B4-BE49-F238E27FC236}">
                <a16:creationId xmlns="" xmlns:a16="http://schemas.microsoft.com/office/drawing/2014/main" id="{AF8E5905-1AE6-48E5-85F9-87CEBCF23775}"/>
              </a:ext>
            </a:extLst>
          </p:cNvPr>
          <p:cNvSpPr txBox="1">
            <a:spLocks/>
          </p:cNvSpPr>
          <p:nvPr/>
        </p:nvSpPr>
        <p:spPr>
          <a:xfrm>
            <a:off x="838200" y="320735"/>
            <a:ext cx="10515600" cy="771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ru-RU" b="1" dirty="0" smtClean="0">
                <a:solidFill>
                  <a:schemeClr val="bg1"/>
                </a:solidFill>
                <a:effectLst>
                  <a:outerShdw blurRad="38100" dist="38100" dir="2700000" algn="tl">
                    <a:srgbClr val="000000">
                      <a:alpha val="43137"/>
                    </a:srgbClr>
                  </a:outerShdw>
                </a:effectLst>
              </a:rPr>
              <a:t>Кости</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5238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2E99E3-B961-4F23-9E58-FAC2B277CF39}"/>
              </a:ext>
            </a:extLst>
          </p:cNvPr>
          <p:cNvSpPr>
            <a:spLocks noGrp="1"/>
          </p:cNvSpPr>
          <p:nvPr>
            <p:ph type="title"/>
          </p:nvPr>
        </p:nvSpPr>
        <p:spPr>
          <a:xfrm>
            <a:off x="1384916" y="674672"/>
            <a:ext cx="9664083" cy="998260"/>
          </a:xfrm>
        </p:spPr>
        <p:txBody>
          <a:bodyPr>
            <a:noAutofit/>
          </a:bodyPr>
          <a:lstStyle/>
          <a:p>
            <a:pPr>
              <a:lnSpc>
                <a:spcPct val="100000"/>
              </a:lnSpc>
            </a:pPr>
            <a:r>
              <a:rPr lang="ru-RU" sz="1800" b="1" i="1" dirty="0"/>
              <a:t>Кость</a:t>
            </a:r>
            <a:r>
              <a:rPr lang="ru-RU" sz="1800" dirty="0"/>
              <a:t> – орган, являющийся компонентом ОДА, имеющий типичную форму и строение, построенный преимущественно из костной ткани, покрытый снаружи надкостницей и содержащий внутри костный мозг.</a:t>
            </a:r>
          </a:p>
        </p:txBody>
      </p:sp>
      <p:sp>
        <p:nvSpPr>
          <p:cNvPr id="3" name="Content Placeholder 2">
            <a:extLst>
              <a:ext uri="{FF2B5EF4-FFF2-40B4-BE49-F238E27FC236}">
                <a16:creationId xmlns:a16="http://schemas.microsoft.com/office/drawing/2014/main" xmlns="" id="{9CD085A6-9746-487B-9F1B-B69D65C88596}"/>
              </a:ext>
            </a:extLst>
          </p:cNvPr>
          <p:cNvSpPr>
            <a:spLocks noGrp="1"/>
          </p:cNvSpPr>
          <p:nvPr>
            <p:ph idx="1"/>
          </p:nvPr>
        </p:nvSpPr>
        <p:spPr>
          <a:xfrm>
            <a:off x="838200" y="1825625"/>
            <a:ext cx="3707167" cy="4351338"/>
          </a:xfrm>
        </p:spPr>
        <p:txBody>
          <a:bodyPr>
            <a:normAutofit/>
          </a:bodyPr>
          <a:lstStyle/>
          <a:p>
            <a:pPr marL="0" indent="0">
              <a:lnSpc>
                <a:spcPct val="100000"/>
              </a:lnSpc>
              <a:buNone/>
            </a:pPr>
            <a:r>
              <a:rPr lang="ru-RU" sz="1800" dirty="0"/>
              <a:t>Состав:</a:t>
            </a:r>
          </a:p>
          <a:p>
            <a:pPr>
              <a:lnSpc>
                <a:spcPct val="100000"/>
              </a:lnSpc>
            </a:pPr>
            <a:r>
              <a:rPr lang="ru-RU" sz="1800" dirty="0"/>
              <a:t>28% </a:t>
            </a:r>
            <a:r>
              <a:rPr lang="ru-RU" sz="1800" b="1" i="1" dirty="0"/>
              <a:t>органических веществ </a:t>
            </a:r>
            <a:r>
              <a:rPr lang="ru-RU" sz="1800" dirty="0"/>
              <a:t>– </a:t>
            </a:r>
            <a:r>
              <a:rPr lang="ru-RU" sz="1800" dirty="0" err="1"/>
              <a:t>осеин</a:t>
            </a:r>
            <a:r>
              <a:rPr lang="ru-RU" sz="1800" dirty="0"/>
              <a:t> и </a:t>
            </a:r>
            <a:r>
              <a:rPr lang="ru-RU" sz="1800" dirty="0" err="1"/>
              <a:t>осеомукоид</a:t>
            </a:r>
            <a:r>
              <a:rPr lang="ru-RU" sz="1800" dirty="0"/>
              <a:t> – белковые компоненты, придающие эластичность и упругость;</a:t>
            </a:r>
          </a:p>
          <a:p>
            <a:pPr>
              <a:lnSpc>
                <a:spcPct val="100000"/>
              </a:lnSpc>
            </a:pPr>
            <a:r>
              <a:rPr lang="ru-RU" sz="1800" dirty="0"/>
              <a:t>22% </a:t>
            </a:r>
            <a:r>
              <a:rPr lang="ru-RU" sz="1800" b="1" i="1" dirty="0"/>
              <a:t>неорганических веществ </a:t>
            </a:r>
            <a:r>
              <a:rPr lang="ru-RU" sz="1800" dirty="0"/>
              <a:t>– соединения кальция, магния, фосфора и </a:t>
            </a:r>
            <a:r>
              <a:rPr lang="ru-RU" sz="1800" dirty="0" smtClean="0"/>
              <a:t>др. </a:t>
            </a:r>
            <a:r>
              <a:rPr lang="ru-RU" sz="1800" dirty="0"/>
              <a:t>минеральных веществ;</a:t>
            </a:r>
          </a:p>
          <a:p>
            <a:pPr>
              <a:lnSpc>
                <a:spcPct val="100000"/>
              </a:lnSpc>
            </a:pPr>
            <a:r>
              <a:rPr lang="ru-RU" sz="1800" dirty="0"/>
              <a:t>50% воды.</a:t>
            </a:r>
          </a:p>
          <a:p>
            <a:endParaRPr lang="ru-RU" dirty="0"/>
          </a:p>
        </p:txBody>
      </p:sp>
      <p:pic>
        <p:nvPicPr>
          <p:cNvPr id="5" name="Picture 4">
            <a:extLst>
              <a:ext uri="{FF2B5EF4-FFF2-40B4-BE49-F238E27FC236}">
                <a16:creationId xmlns:a16="http://schemas.microsoft.com/office/drawing/2014/main" xmlns="" id="{307D36A5-A712-4986-BB17-46B5CFFD398E}"/>
              </a:ext>
            </a:extLst>
          </p:cNvPr>
          <p:cNvPicPr>
            <a:picLocks noChangeAspect="1"/>
          </p:cNvPicPr>
          <p:nvPr/>
        </p:nvPicPr>
        <p:blipFill rotWithShape="1">
          <a:blip r:embed="rId2">
            <a:extLst>
              <a:ext uri="{28A0092B-C50C-407E-A947-70E740481C1C}">
                <a14:useLocalDpi xmlns:a14="http://schemas.microsoft.com/office/drawing/2010/main" val="0"/>
              </a:ext>
            </a:extLst>
          </a:blip>
          <a:srcRect t="5927" r="2739"/>
          <a:stretch/>
        </p:blipFill>
        <p:spPr>
          <a:xfrm>
            <a:off x="4367811" y="1766655"/>
            <a:ext cx="7824187" cy="4242087"/>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7" name="Равнобедренный треугольник 6"/>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8" name="Равнобедренный треугольник 7"/>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9" name="Прямоугольник 8"/>
          <p:cNvSpPr/>
          <p:nvPr/>
        </p:nvSpPr>
        <p:spPr>
          <a:xfrm>
            <a:off x="1143000" y="692428"/>
            <a:ext cx="9906000" cy="976574"/>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Tree>
    <p:extLst>
      <p:ext uri="{BB962C8B-B14F-4D97-AF65-F5344CB8AC3E}">
        <p14:creationId xmlns:p14="http://schemas.microsoft.com/office/powerpoint/2010/main" val="2251128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3521FC00-58C1-426A-BE4C-60A78D98F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590" y="1127464"/>
            <a:ext cx="7515410" cy="5629218"/>
          </a:xfrm>
          <a:prstGeom prst="rect">
            <a:avLst/>
          </a:prstGeom>
        </p:spPr>
      </p:pic>
      <p:sp>
        <p:nvSpPr>
          <p:cNvPr id="3" name="Content Placeholder 2">
            <a:extLst>
              <a:ext uri="{FF2B5EF4-FFF2-40B4-BE49-F238E27FC236}">
                <a16:creationId xmlns:a16="http://schemas.microsoft.com/office/drawing/2014/main" xmlns="" id="{08AB8365-D7FF-4ABC-A793-2C2D2CD9A8F5}"/>
              </a:ext>
            </a:extLst>
          </p:cNvPr>
          <p:cNvSpPr>
            <a:spLocks noGrp="1"/>
          </p:cNvSpPr>
          <p:nvPr>
            <p:ph idx="1"/>
          </p:nvPr>
        </p:nvSpPr>
        <p:spPr>
          <a:xfrm>
            <a:off x="838201" y="1508390"/>
            <a:ext cx="3248608" cy="4777274"/>
          </a:xfrm>
        </p:spPr>
        <p:txBody>
          <a:bodyPr>
            <a:normAutofit/>
          </a:bodyPr>
          <a:lstStyle/>
          <a:p>
            <a:pPr>
              <a:lnSpc>
                <a:spcPct val="100000"/>
              </a:lnSpc>
            </a:pPr>
            <a:r>
              <a:rPr lang="ru-RU" sz="1800" dirty="0"/>
              <a:t>Губчатое вещество;</a:t>
            </a:r>
          </a:p>
          <a:p>
            <a:pPr>
              <a:lnSpc>
                <a:spcPct val="100000"/>
              </a:lnSpc>
            </a:pPr>
            <a:r>
              <a:rPr lang="ru-RU" sz="1800" dirty="0"/>
              <a:t>Компактное вещество;</a:t>
            </a:r>
          </a:p>
          <a:p>
            <a:pPr>
              <a:lnSpc>
                <a:spcPct val="100000"/>
              </a:lnSpc>
            </a:pPr>
            <a:r>
              <a:rPr lang="ru-RU" sz="1800" dirty="0"/>
              <a:t>Костный мозг </a:t>
            </a:r>
            <a:r>
              <a:rPr lang="ru-RU" sz="1800" dirty="0" smtClean="0"/>
              <a:t/>
            </a:r>
            <a:br>
              <a:rPr lang="ru-RU" sz="1800" dirty="0" smtClean="0"/>
            </a:br>
            <a:r>
              <a:rPr lang="ru-RU" sz="1800" dirty="0" smtClean="0"/>
              <a:t>(</a:t>
            </a:r>
            <a:r>
              <a:rPr lang="ru-RU" sz="1800" dirty="0"/>
              <a:t>с возрастом замещается жировой тканью);</a:t>
            </a:r>
          </a:p>
          <a:p>
            <a:pPr>
              <a:lnSpc>
                <a:spcPct val="100000"/>
              </a:lnSpc>
            </a:pPr>
            <a:r>
              <a:rPr lang="ru-RU" sz="1800" dirty="0"/>
              <a:t>Кровеносные сосуды;</a:t>
            </a:r>
          </a:p>
          <a:p>
            <a:pPr>
              <a:lnSpc>
                <a:spcPct val="100000"/>
              </a:lnSpc>
            </a:pPr>
            <a:r>
              <a:rPr lang="ru-RU" sz="1800" dirty="0"/>
              <a:t>Нервы;</a:t>
            </a:r>
          </a:p>
          <a:p>
            <a:pPr>
              <a:lnSpc>
                <a:spcPct val="100000"/>
              </a:lnSpc>
            </a:pPr>
            <a:r>
              <a:rPr lang="ru-RU" sz="1800" dirty="0"/>
              <a:t>Надкостница.</a:t>
            </a:r>
          </a:p>
        </p:txBody>
      </p:sp>
      <p:grpSp>
        <p:nvGrpSpPr>
          <p:cNvPr id="5" name="Группа 4"/>
          <p:cNvGrpSpPr/>
          <p:nvPr/>
        </p:nvGrpSpPr>
        <p:grpSpPr>
          <a:xfrm>
            <a:off x="-159746" y="5972356"/>
            <a:ext cx="12832922" cy="1373887"/>
            <a:chOff x="-159746" y="5972356"/>
            <a:chExt cx="12832922" cy="1373887"/>
          </a:xfrm>
          <a:solidFill>
            <a:srgbClr val="3D91D7"/>
          </a:solidFill>
        </p:grpSpPr>
        <p:sp>
          <p:nvSpPr>
            <p:cNvPr id="6" name="Равнобедренный треугольник 5"/>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7" name="Равнобедренный треугольник 6"/>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8" name="Прямоугольник 7"/>
          <p:cNvSpPr/>
          <p:nvPr/>
        </p:nvSpPr>
        <p:spPr>
          <a:xfrm>
            <a:off x="0" y="337351"/>
            <a:ext cx="12192000" cy="790113"/>
          </a:xfrm>
          <a:prstGeom prst="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9" name="Title 1">
            <a:extLst>
              <a:ext uri="{FF2B5EF4-FFF2-40B4-BE49-F238E27FC236}">
                <a16:creationId xmlns="" xmlns:a16="http://schemas.microsoft.com/office/drawing/2014/main" id="{AF8E5905-1AE6-48E5-85F9-87CEBCF23775}"/>
              </a:ext>
            </a:extLst>
          </p:cNvPr>
          <p:cNvSpPr txBox="1">
            <a:spLocks/>
          </p:cNvSpPr>
          <p:nvPr/>
        </p:nvSpPr>
        <p:spPr>
          <a:xfrm>
            <a:off x="838200" y="320735"/>
            <a:ext cx="10515600" cy="771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ru-RU" b="1" dirty="0">
                <a:solidFill>
                  <a:schemeClr val="bg1"/>
                </a:solidFill>
                <a:effectLst>
                  <a:outerShdw blurRad="38100" dist="38100" dir="2700000" algn="tl">
                    <a:srgbClr val="000000">
                      <a:alpha val="43137"/>
                    </a:srgbClr>
                  </a:outerShdw>
                </a:effectLst>
              </a:rPr>
              <a:t>Строение кости</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3290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038FB-99CE-4D84-8EBC-B0781D1A56DA}"/>
              </a:ext>
            </a:extLst>
          </p:cNvPr>
          <p:cNvSpPr>
            <a:spLocks noGrp="1"/>
          </p:cNvSpPr>
          <p:nvPr>
            <p:ph type="title"/>
          </p:nvPr>
        </p:nvSpPr>
        <p:spPr>
          <a:xfrm>
            <a:off x="1411550" y="374003"/>
            <a:ext cx="9637450" cy="865173"/>
          </a:xfrm>
        </p:spPr>
        <p:txBody>
          <a:bodyPr>
            <a:noAutofit/>
          </a:bodyPr>
          <a:lstStyle/>
          <a:p>
            <a:pPr>
              <a:lnSpc>
                <a:spcPct val="100000"/>
              </a:lnSpc>
            </a:pPr>
            <a:r>
              <a:rPr lang="ru-RU" sz="1800" b="1" i="1" dirty="0"/>
              <a:t>Губчатая костная ткань</a:t>
            </a:r>
            <a:r>
              <a:rPr lang="ru-RU" sz="1800" dirty="0"/>
              <a:t> (губчатое вещество, </a:t>
            </a:r>
            <a:r>
              <a:rPr lang="ru-RU" sz="1800" dirty="0" err="1"/>
              <a:t>трабекулярное</a:t>
            </a:r>
            <a:r>
              <a:rPr lang="ru-RU" sz="1800" dirty="0"/>
              <a:t> вещество, лат. </a:t>
            </a:r>
            <a:r>
              <a:rPr lang="ru-RU" sz="1800" i="1" dirty="0" err="1"/>
              <a:t>substantia</a:t>
            </a:r>
            <a:r>
              <a:rPr lang="ru-RU" sz="1800" i="1" dirty="0"/>
              <a:t> </a:t>
            </a:r>
            <a:r>
              <a:rPr lang="ru-RU" sz="1800" i="1" dirty="0" err="1"/>
              <a:t>spongiosa</a:t>
            </a:r>
            <a:r>
              <a:rPr lang="ru-RU" sz="1800" dirty="0"/>
              <a:t>) — костная ткань ячеистого вида, сформированная рыхло лежащими костными трабекулами. </a:t>
            </a:r>
          </a:p>
        </p:txBody>
      </p:sp>
      <p:pic>
        <p:nvPicPr>
          <p:cNvPr id="5" name="Content Placeholder 4">
            <a:extLst>
              <a:ext uri="{FF2B5EF4-FFF2-40B4-BE49-F238E27FC236}">
                <a16:creationId xmlns:a16="http://schemas.microsoft.com/office/drawing/2014/main" xmlns="" id="{FD074669-FBFD-4FE5-87CB-329B9BE6FB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7073" y="3245195"/>
            <a:ext cx="4717855" cy="3538392"/>
          </a:xfrm>
        </p:spPr>
      </p:pic>
      <p:grpSp>
        <p:nvGrpSpPr>
          <p:cNvPr id="4" name="Группа 3"/>
          <p:cNvGrpSpPr/>
          <p:nvPr/>
        </p:nvGrpSpPr>
        <p:grpSpPr>
          <a:xfrm>
            <a:off x="-159746" y="5972356"/>
            <a:ext cx="12832922" cy="1373887"/>
            <a:chOff x="-159746" y="5972356"/>
            <a:chExt cx="12832922" cy="1373887"/>
          </a:xfrm>
          <a:solidFill>
            <a:srgbClr val="3D91D7"/>
          </a:solidFill>
        </p:grpSpPr>
        <p:sp>
          <p:nvSpPr>
            <p:cNvPr id="6" name="Равнобедренный треугольник 5"/>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7" name="Равнобедренный треугольник 6"/>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3" name="TextBox 2"/>
          <p:cNvSpPr txBox="1"/>
          <p:nvPr/>
        </p:nvSpPr>
        <p:spPr>
          <a:xfrm>
            <a:off x="730346" y="1603174"/>
            <a:ext cx="10934911" cy="1477328"/>
          </a:xfrm>
          <a:prstGeom prst="rect">
            <a:avLst/>
          </a:prstGeom>
          <a:noFill/>
        </p:spPr>
        <p:txBody>
          <a:bodyPr wrap="square" rtlCol="0">
            <a:spAutoFit/>
          </a:bodyPr>
          <a:lstStyle/>
          <a:p>
            <a:pPr algn="just"/>
            <a:r>
              <a:rPr lang="ru-RU" dirty="0">
                <a:latin typeface="Arial" panose="020B0604020202020204" pitchFamily="34" charset="0"/>
                <a:cs typeface="Arial" panose="020B0604020202020204" pitchFamily="34" charset="0"/>
              </a:rPr>
              <a:t>В сравнении с компактным веществом, губчатое имеет большую площадь поверхности, лёгкость, меньшую плотность и прочность. Губчатое вещество формирует эпифизы трубчатых костей и практически весь объём губчатых костей. Трабекулы губчатого вещества располагаются упорядоченно, по функциональным линиям сжатия и расширения. Губчатая костная ткань содержит орган кроветворения — красный костный мозг.</a:t>
            </a:r>
            <a:endParaRPr lang="ru-RU" dirty="0" smtClean="0">
              <a:latin typeface="Arial" panose="020B0604020202020204" pitchFamily="34" charset="0"/>
              <a:cs typeface="Arial" panose="020B0604020202020204" pitchFamily="34" charset="0"/>
            </a:endParaRPr>
          </a:p>
        </p:txBody>
      </p:sp>
      <p:sp>
        <p:nvSpPr>
          <p:cNvPr id="8" name="Прямоугольник 7"/>
          <p:cNvSpPr/>
          <p:nvPr/>
        </p:nvSpPr>
        <p:spPr>
          <a:xfrm>
            <a:off x="1143000" y="328430"/>
            <a:ext cx="9906000" cy="976574"/>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Tree>
    <p:extLst>
      <p:ext uri="{BB962C8B-B14F-4D97-AF65-F5344CB8AC3E}">
        <p14:creationId xmlns:p14="http://schemas.microsoft.com/office/powerpoint/2010/main" val="4136308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63CC96-6980-4DD0-9161-2C64AC542E67}"/>
              </a:ext>
            </a:extLst>
          </p:cNvPr>
          <p:cNvSpPr>
            <a:spLocks noGrp="1"/>
          </p:cNvSpPr>
          <p:nvPr>
            <p:ph type="title"/>
          </p:nvPr>
        </p:nvSpPr>
        <p:spPr>
          <a:xfrm>
            <a:off x="838199" y="773513"/>
            <a:ext cx="10747159" cy="1325563"/>
          </a:xfrm>
        </p:spPr>
        <p:txBody>
          <a:bodyPr>
            <a:noAutofit/>
          </a:bodyPr>
          <a:lstStyle/>
          <a:p>
            <a:pPr>
              <a:lnSpc>
                <a:spcPct val="100000"/>
              </a:lnSpc>
            </a:pPr>
            <a:r>
              <a:rPr lang="ru-RU" sz="1600" b="1" i="1" dirty="0">
                <a:solidFill>
                  <a:prstClr val="black"/>
                </a:solidFill>
              </a:rPr>
              <a:t>Остео́н</a:t>
            </a:r>
            <a:r>
              <a:rPr lang="ru-RU" sz="1600" dirty="0">
                <a:solidFill>
                  <a:prstClr val="black"/>
                </a:solidFill>
              </a:rPr>
              <a:t> или </a:t>
            </a:r>
            <a:r>
              <a:rPr lang="ru-RU" sz="1600" b="1" i="1" dirty="0" err="1">
                <a:solidFill>
                  <a:prstClr val="black"/>
                </a:solidFill>
              </a:rPr>
              <a:t>Га́версова</a:t>
            </a:r>
            <a:r>
              <a:rPr lang="ru-RU" sz="1600" b="1" i="1" dirty="0">
                <a:solidFill>
                  <a:prstClr val="black"/>
                </a:solidFill>
              </a:rPr>
              <a:t> </a:t>
            </a:r>
            <a:r>
              <a:rPr lang="ru-RU" sz="1600" b="1" dirty="0">
                <a:solidFill>
                  <a:prstClr val="black"/>
                </a:solidFill>
              </a:rPr>
              <a:t>система</a:t>
            </a:r>
            <a:r>
              <a:rPr lang="ru-RU" sz="1600" dirty="0">
                <a:solidFill>
                  <a:prstClr val="black"/>
                </a:solidFill>
              </a:rPr>
              <a:t> — структурная единица компактного вещества кости, обеспечивающая её прочность. Между соседними остеонами имеются так называемые вставочные, или промежуточные, костные пластинки. Обычно остеон состоит из 5—20 костных пластинок. Диаметр остеона 0,3—0,4 мм. Компактная костная ткань представлена остеонами у многих позвоночных животных.</a:t>
            </a:r>
            <a:br>
              <a:rPr lang="ru-RU" sz="1600" dirty="0">
                <a:solidFill>
                  <a:prstClr val="black"/>
                </a:solidFill>
              </a:rPr>
            </a:br>
            <a:r>
              <a:rPr lang="ru-RU" sz="1600" dirty="0">
                <a:solidFill>
                  <a:prstClr val="black"/>
                </a:solidFill>
              </a:rPr>
              <a:t/>
            </a:r>
            <a:br>
              <a:rPr lang="ru-RU" sz="1600" dirty="0">
                <a:solidFill>
                  <a:prstClr val="black"/>
                </a:solidFill>
              </a:rPr>
            </a:br>
            <a:r>
              <a:rPr lang="ru-RU" sz="1600" dirty="0">
                <a:solidFill>
                  <a:prstClr val="black"/>
                </a:solidFill>
              </a:rPr>
              <a:t>В центре остеона расположен Гаверсов канал, являющийся источником питательных веществ. В Гаверсовом канале находятся сосуды, а по краям </a:t>
            </a:r>
            <a:r>
              <a:rPr lang="ru-RU" sz="1600" b="1" dirty="0">
                <a:solidFill>
                  <a:prstClr val="black"/>
                </a:solidFill>
              </a:rPr>
              <a:t>‒</a:t>
            </a:r>
            <a:r>
              <a:rPr lang="ru-RU" sz="1600" dirty="0">
                <a:solidFill>
                  <a:prstClr val="black"/>
                </a:solidFill>
              </a:rPr>
              <a:t> стволовые клетки и остеобласты. Вокруг ГК расположены остеоциты, соединённые специальными каналами </a:t>
            </a:r>
            <a:r>
              <a:rPr lang="ru-RU" sz="1600" b="1" dirty="0">
                <a:solidFill>
                  <a:prstClr val="black"/>
                </a:solidFill>
              </a:rPr>
              <a:t>‒</a:t>
            </a:r>
            <a:r>
              <a:rPr lang="ru-RU" sz="1600" dirty="0">
                <a:solidFill>
                  <a:prstClr val="black"/>
                </a:solidFill>
              </a:rPr>
              <a:t> </a:t>
            </a:r>
            <a:r>
              <a:rPr lang="ru-RU" sz="1600" dirty="0" err="1">
                <a:solidFill>
                  <a:prstClr val="black"/>
                </a:solidFill>
              </a:rPr>
              <a:t>каналикулями</a:t>
            </a:r>
            <a:r>
              <a:rPr lang="ru-RU" sz="1600" dirty="0">
                <a:solidFill>
                  <a:prstClr val="black"/>
                </a:solidFill>
              </a:rPr>
              <a:t>, так как матрикс не способен пропускать питательные вещества.</a:t>
            </a:r>
            <a:endParaRPr lang="ru-RU" sz="1600" dirty="0"/>
          </a:p>
        </p:txBody>
      </p:sp>
      <p:pic>
        <p:nvPicPr>
          <p:cNvPr id="5" name="Content Placeholder 4">
            <a:extLst>
              <a:ext uri="{FF2B5EF4-FFF2-40B4-BE49-F238E27FC236}">
                <a16:creationId xmlns:a16="http://schemas.microsoft.com/office/drawing/2014/main" xmlns="" id="{D1F0DEBD-3D03-4248-8552-982262142E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8136" y="2788220"/>
            <a:ext cx="5009261" cy="3935848"/>
          </a:xfrm>
        </p:spPr>
      </p:pic>
      <p:pic>
        <p:nvPicPr>
          <p:cNvPr id="11" name="Picture 10">
            <a:extLst>
              <a:ext uri="{FF2B5EF4-FFF2-40B4-BE49-F238E27FC236}">
                <a16:creationId xmlns:a16="http://schemas.microsoft.com/office/drawing/2014/main" xmlns="" id="{F14209DB-6B8E-4E52-9857-7E41940CE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6959" y="2645412"/>
            <a:ext cx="4814114" cy="4203709"/>
          </a:xfrm>
          <a:prstGeom prst="rect">
            <a:avLst/>
          </a:prstGeom>
        </p:spPr>
      </p:pic>
      <p:grpSp>
        <p:nvGrpSpPr>
          <p:cNvPr id="6" name="Группа 5"/>
          <p:cNvGrpSpPr/>
          <p:nvPr/>
        </p:nvGrpSpPr>
        <p:grpSpPr>
          <a:xfrm>
            <a:off x="-159746" y="5972356"/>
            <a:ext cx="12832922" cy="1373887"/>
            <a:chOff x="-159746" y="5972356"/>
            <a:chExt cx="12832922" cy="1373887"/>
          </a:xfrm>
          <a:solidFill>
            <a:srgbClr val="3D91D7"/>
          </a:solidFill>
        </p:grpSpPr>
        <p:sp>
          <p:nvSpPr>
            <p:cNvPr id="7" name="Равнобедренный треугольник 6"/>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8" name="Равнобедренный треугольник 7"/>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Tree>
    <p:extLst>
      <p:ext uri="{BB962C8B-B14F-4D97-AF65-F5344CB8AC3E}">
        <p14:creationId xmlns:p14="http://schemas.microsoft.com/office/powerpoint/2010/main" val="3662800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8D2B66-9178-48FF-96B3-037E04BE3BC1}"/>
              </a:ext>
            </a:extLst>
          </p:cNvPr>
          <p:cNvSpPr>
            <a:spLocks noGrp="1"/>
          </p:cNvSpPr>
          <p:nvPr>
            <p:ph type="title"/>
          </p:nvPr>
        </p:nvSpPr>
        <p:spPr>
          <a:xfrm>
            <a:off x="1376039" y="125419"/>
            <a:ext cx="9672962" cy="1325563"/>
          </a:xfrm>
        </p:spPr>
        <p:txBody>
          <a:bodyPr>
            <a:normAutofit fontScale="90000"/>
          </a:bodyPr>
          <a:lstStyle/>
          <a:p>
            <a:r>
              <a:rPr lang="ru-RU" dirty="0"/>
              <a:t/>
            </a:r>
            <a:br>
              <a:rPr lang="ru-RU" dirty="0"/>
            </a:br>
            <a:r>
              <a:rPr lang="ru-RU" sz="2200" dirty="0"/>
              <a:t>Компактное вещество кости состоит из клеток и межклеточного вещества. </a:t>
            </a:r>
            <a:br>
              <a:rPr lang="ru-RU" sz="2200" dirty="0"/>
            </a:br>
            <a:r>
              <a:rPr lang="ru-RU" dirty="0"/>
              <a:t/>
            </a:r>
            <a:br>
              <a:rPr lang="ru-RU" dirty="0"/>
            </a:br>
            <a:endParaRPr lang="ru-RU" dirty="0"/>
          </a:p>
        </p:txBody>
      </p:sp>
      <p:sp>
        <p:nvSpPr>
          <p:cNvPr id="4" name="Content Placeholder 3">
            <a:extLst>
              <a:ext uri="{FF2B5EF4-FFF2-40B4-BE49-F238E27FC236}">
                <a16:creationId xmlns:a16="http://schemas.microsoft.com/office/drawing/2014/main" xmlns="" id="{48F63BA1-D7A1-4F77-9809-D71F08FD91B4}"/>
              </a:ext>
            </a:extLst>
          </p:cNvPr>
          <p:cNvSpPr>
            <a:spLocks noGrp="1"/>
          </p:cNvSpPr>
          <p:nvPr>
            <p:ph idx="1"/>
          </p:nvPr>
        </p:nvSpPr>
        <p:spPr>
          <a:xfrm>
            <a:off x="488269" y="1221921"/>
            <a:ext cx="5939161" cy="4667250"/>
          </a:xfrm>
        </p:spPr>
        <p:txBody>
          <a:bodyPr>
            <a:noAutofit/>
          </a:bodyPr>
          <a:lstStyle/>
          <a:p>
            <a:pPr marL="0" indent="0">
              <a:lnSpc>
                <a:spcPct val="100000"/>
              </a:lnSpc>
              <a:buNone/>
            </a:pPr>
            <a:r>
              <a:rPr lang="ru-RU" sz="1800" b="1" dirty="0"/>
              <a:t>Остеобла́сты</a:t>
            </a:r>
            <a:r>
              <a:rPr lang="ru-RU" sz="1800" dirty="0"/>
              <a:t> (от др.-греч. </a:t>
            </a:r>
            <a:r>
              <a:rPr lang="ru-RU" sz="1800" dirty="0" err="1"/>
              <a:t>ὀστέον</a:t>
            </a:r>
            <a:r>
              <a:rPr lang="ru-RU" sz="1800" dirty="0"/>
              <a:t> — «кость» + др.-греч. β</a:t>
            </a:r>
            <a:r>
              <a:rPr lang="ru-RU" sz="1800" dirty="0" err="1"/>
              <a:t>λάστη</a:t>
            </a:r>
            <a:r>
              <a:rPr lang="ru-RU" sz="1800" dirty="0"/>
              <a:t> — «росток, отпрыск, побег») — молодые клетки костной ткани (диаметром 15-20 мкм), которые синтезируют межклеточное вещество — матрикс. По мере накопления межклеточного вещества </a:t>
            </a:r>
            <a:r>
              <a:rPr lang="ru-RU" sz="1800" dirty="0" smtClean="0"/>
              <a:t>остеобласты замуровываются </a:t>
            </a:r>
            <a:r>
              <a:rPr lang="ru-RU" sz="1800" dirty="0"/>
              <a:t>в нём и становятся остеоцитами. Остеобласты богаты элементами зернистой эндоплазматической сети, рибосомами, имеют хорошо развитый комплекс Гольджи. Их </a:t>
            </a:r>
            <a:r>
              <a:rPr lang="ru-RU" sz="1800" dirty="0" smtClean="0"/>
              <a:t>многочисленные отростки контактируют между </a:t>
            </a:r>
            <a:r>
              <a:rPr lang="ru-RU" sz="1800" dirty="0"/>
              <a:t>собой и с </a:t>
            </a:r>
            <a:r>
              <a:rPr lang="ru-RU" sz="1800" dirty="0" smtClean="0"/>
              <a:t>отростками </a:t>
            </a:r>
            <a:r>
              <a:rPr lang="ru-RU" sz="1800" dirty="0"/>
              <a:t>остеоцитов. Вспомогательной функцией остеобластов является участие в процессе отложения солей кальция в межклеточном веществе (</a:t>
            </a:r>
            <a:r>
              <a:rPr lang="ru-RU" sz="1800" dirty="0" err="1"/>
              <a:t>кальцификации</a:t>
            </a:r>
            <a:r>
              <a:rPr lang="ru-RU" sz="1800" dirty="0"/>
              <a:t> </a:t>
            </a:r>
            <a:r>
              <a:rPr lang="ru-RU" sz="1800" dirty="0" smtClean="0"/>
              <a:t>матрикса</a:t>
            </a:r>
            <a:r>
              <a:rPr lang="ru-RU" sz="1800" dirty="0"/>
              <a:t>) благодаря высокому содержанию щелочной фосфатазы, что свидетельствует о высокой синтетической активности </a:t>
            </a:r>
            <a:r>
              <a:rPr lang="ru-RU" sz="1800" dirty="0" smtClean="0"/>
              <a:t>остеобластов</a:t>
            </a:r>
            <a:r>
              <a:rPr lang="ru-RU" sz="1800" dirty="0"/>
              <a:t>. При этом происходит образование полостей (лакун), в которых они и залегают, превращаясь в остеоциты.</a:t>
            </a:r>
          </a:p>
        </p:txBody>
      </p:sp>
      <p:pic>
        <p:nvPicPr>
          <p:cNvPr id="6" name="Picture 5">
            <a:extLst>
              <a:ext uri="{FF2B5EF4-FFF2-40B4-BE49-F238E27FC236}">
                <a16:creationId xmlns:a16="http://schemas.microsoft.com/office/drawing/2014/main" xmlns="" id="{27F4A8C2-6638-4A50-BADC-B9C3C1916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813" y="1771852"/>
            <a:ext cx="5027712" cy="2658206"/>
          </a:xfrm>
          <a:prstGeom prst="rect">
            <a:avLst/>
          </a:prstGeom>
        </p:spPr>
      </p:pic>
      <p:pic>
        <p:nvPicPr>
          <p:cNvPr id="8" name="Picture 7">
            <a:extLst>
              <a:ext uri="{FF2B5EF4-FFF2-40B4-BE49-F238E27FC236}">
                <a16:creationId xmlns:a16="http://schemas.microsoft.com/office/drawing/2014/main" xmlns="" id="{46A55AA9-B3F5-4E52-997B-56DAD3BC2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812" y="4729800"/>
            <a:ext cx="5027713" cy="1755845"/>
          </a:xfrm>
          <a:prstGeom prst="rect">
            <a:avLst/>
          </a:prstGeom>
        </p:spPr>
      </p:pic>
      <p:grpSp>
        <p:nvGrpSpPr>
          <p:cNvPr id="7" name="Группа 6"/>
          <p:cNvGrpSpPr/>
          <p:nvPr/>
        </p:nvGrpSpPr>
        <p:grpSpPr>
          <a:xfrm>
            <a:off x="-159746" y="5972356"/>
            <a:ext cx="12832922" cy="1373887"/>
            <a:chOff x="-159746" y="5972356"/>
            <a:chExt cx="12832922" cy="1373887"/>
          </a:xfrm>
          <a:solidFill>
            <a:srgbClr val="3D91D7"/>
          </a:solidFill>
        </p:grpSpPr>
        <p:sp>
          <p:nvSpPr>
            <p:cNvPr id="9" name="Равнобедренный треугольник 8"/>
            <p:cNvSpPr/>
            <p:nvPr/>
          </p:nvSpPr>
          <p:spPr>
            <a:xfrm rot="13500000">
              <a:off x="-500614" y="6313224"/>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sp>
          <p:nvSpPr>
            <p:cNvPr id="10" name="Равнобедренный треугольник 9"/>
            <p:cNvSpPr/>
            <p:nvPr/>
          </p:nvSpPr>
          <p:spPr>
            <a:xfrm rot="8100000">
              <a:off x="11299289" y="6313225"/>
              <a:ext cx="1373887" cy="692151"/>
            </a:xfrm>
            <a:prstGeom prst="triangle">
              <a:avLst/>
            </a:prstGeom>
            <a:solidFill>
              <a:schemeClr val="accent6">
                <a:lumMod val="60000"/>
                <a:lumOff val="40000"/>
              </a:schemeClr>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endParaRPr>
            </a:p>
          </p:txBody>
        </p:sp>
      </p:grpSp>
      <p:sp>
        <p:nvSpPr>
          <p:cNvPr id="11" name="Прямоугольник 10"/>
          <p:cNvSpPr/>
          <p:nvPr/>
        </p:nvSpPr>
        <p:spPr>
          <a:xfrm>
            <a:off x="1143000" y="177504"/>
            <a:ext cx="9906000" cy="728013"/>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3" name="TextBox 2"/>
          <p:cNvSpPr txBox="1"/>
          <p:nvPr/>
        </p:nvSpPr>
        <p:spPr>
          <a:xfrm>
            <a:off x="8721811" y="1305022"/>
            <a:ext cx="965714" cy="369332"/>
          </a:xfrm>
          <a:prstGeom prst="rect">
            <a:avLst/>
          </a:prstGeom>
          <a:noFill/>
        </p:spPr>
        <p:txBody>
          <a:bodyPr wrap="none" rtlCol="0">
            <a:spAutoFit/>
          </a:bodyPr>
          <a:lstStyle/>
          <a:p>
            <a:r>
              <a:rPr lang="ru-RU" b="1" dirty="0" smtClean="0">
                <a:latin typeface="Arial" panose="020B0604020202020204" pitchFamily="34" charset="0"/>
                <a:cs typeface="Arial" panose="020B0604020202020204" pitchFamily="34" charset="0"/>
              </a:rPr>
              <a:t>Клетки</a:t>
            </a:r>
            <a:endParaRPr lang="ru-RU" b="1" dirty="0">
              <a:latin typeface="Arial" panose="020B0604020202020204" pitchFamily="34" charset="0"/>
              <a:cs typeface="Arial" panose="020B0604020202020204" pitchFamily="34" charset="0"/>
            </a:endParaRPr>
          </a:p>
        </p:txBody>
      </p:sp>
      <p:cxnSp>
        <p:nvCxnSpPr>
          <p:cNvPr id="12" name="Прямая соединительная линия 11"/>
          <p:cNvCxnSpPr/>
          <p:nvPr/>
        </p:nvCxnSpPr>
        <p:spPr>
          <a:xfrm>
            <a:off x="6476533" y="1312129"/>
            <a:ext cx="0" cy="5146882"/>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720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716</Words>
  <Application>Microsoft Office PowerPoint</Application>
  <PresentationFormat>Произвольный</PresentationFormat>
  <Paragraphs>109</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Office Theme</vt:lpstr>
      <vt:lpstr>Презентация PowerPoint</vt:lpstr>
      <vt:lpstr>Презентация PowerPoint</vt:lpstr>
      <vt:lpstr>Презентация PowerPoint</vt:lpstr>
      <vt:lpstr>Презентация PowerPoint</vt:lpstr>
      <vt:lpstr>Кость – орган, являющийся компонентом ОДА, имеющий типичную форму и строение, построенный преимущественно из костной ткани, покрытый снаружи надкостницей и содержащий внутри костный мозг.</vt:lpstr>
      <vt:lpstr>Презентация PowerPoint</vt:lpstr>
      <vt:lpstr>Губчатая костная ткань (губчатое вещество, трабекулярное вещество, лат. substantia spongiosa) — костная ткань ячеистого вида, сформированная рыхло лежащими костными трабекулами. </vt:lpstr>
      <vt:lpstr>Остео́н или Га́версова система — структурная единица компактного вещества кости, обеспечивающая её прочность. Между соседними остеонами имеются так называемые вставочные, или промежуточные, костные пластинки. Обычно остеон состоит из 5—20 костных пластинок. Диаметр остеона 0,3—0,4 мм. Компактная костная ткань представлена остеонами у многих позвоночных животных.  В центре остеона расположен Гаверсов канал, являющийся источником питательных веществ. В Гаверсовом канале находятся сосуды, а по краям ‒ стволовые клетки и остеобласты. Вокруг ГК расположены остеоциты, соединённые специальными каналами ‒ каналикулями, так как матрикс не способен пропускать питательные вещества.</vt:lpstr>
      <vt:lpstr> Компактное вещество кости состоит из клеток и межклеточного вещества.   </vt:lpstr>
      <vt:lpstr> Компактное вещество кости состоит из клеток и межклеточного вещества.   </vt:lpstr>
      <vt:lpstr>Презентация PowerPoint</vt:lpstr>
      <vt:lpstr>Остеокласт является костным макрофагом (иначе говоря, моноцитом, дифференцировавшимся внутри костной ткани). Обычно он имеет множество лизосом. При выделении содержащихся в лизосомах гидролитических ферментов происходит резорбция основного вещества кости и обызвествленного хряща.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Суставы классифицируются анатомически – по строению:</vt:lpstr>
      <vt:lpstr>Суставы классифицируются анатомически – по типу соединения костей:</vt:lpstr>
      <vt:lpstr>Суставы классифицируются биомеханически - по степеням свободы:</vt:lpstr>
      <vt:lpstr>Презентация PowerPoint</vt:lpstr>
      <vt:lpstr>Презентация PowerPoint</vt:lpstr>
      <vt:lpstr>Обмен веществ внутри сустава происходит во время движения – при выдавливании и всасывании синовиальной жидкости, которая происходит при смене формы сустава.</vt:lpstr>
      <vt:lpstr>Скольжение суставных поверхностей происходит за счет содержания в синовиальной жидкости глобул – специальных белков, содержащих гиалуроновую кислоту (белок вращается вокруг гиалуроновой кислоты).</vt:lpstr>
      <vt:lpstr>Связочный аппарат – обеспечивает стабильность сустава. Связки растяжимы – в зависимости от задачи на 5-40% от своей длины. Связки имеют эластический и пластический пределы. При растяжении связки в эластическом пределе, она способна вернуть свою форму, при преодолении пластического предела связка теряет способность эластического сокращения. </vt:lpstr>
      <vt:lpstr>Сухожилие – соединение мышцы с костью. Имеет коллагеновую волокнистую структуру, неэластичное, способно удлиняться до 5% от своей длины.</vt:lpstr>
      <vt:lpstr>Презентация PowerPoint</vt:lpstr>
      <vt:lpstr>Презентация PowerPoint</vt:lpstr>
      <vt:lpstr>Презентация PowerPoint</vt:lpstr>
      <vt:lpstr>Презентация PowerPoint</vt:lpstr>
      <vt:lpstr>Фасции – оболочки мышц, выполняющие опорную функцию, передающие кинетическую и потенциальную энергию между звеньями ОДА и распределяющие усилие и напряжение между мышцами.</vt:lpstr>
      <vt:lpstr>Презентация PowerPoint</vt:lpstr>
      <vt:lpstr>Фасция содержит клетки, продуцирующие межклеточную жидкость, белки и клетки, являющиеся предшественниками клеток иммунитета.</vt:lpstr>
      <vt:lpstr>Фибробласты  — клетки соединительной ткани организма, синтезирующие внеклеточный матрикс (межклеточную жидкость). Фибробласты секретируют предшественники белков коллагена и эластина, а также мукополисахариды (самый распространенный вид механоцита).</vt:lpstr>
      <vt:lpstr>Фасция участвует в распределении мышечного усилия и формировании мышечных цепей.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Опорно-двигательный аппарат</dc:title>
  <dc:creator>Николай Шатский</dc:creator>
  <cp:lastModifiedBy>Пользователь Windows</cp:lastModifiedBy>
  <cp:revision>13</cp:revision>
  <dcterms:created xsi:type="dcterms:W3CDTF">2019-07-11T12:39:49Z</dcterms:created>
  <dcterms:modified xsi:type="dcterms:W3CDTF">2019-07-14T17:40:20Z</dcterms:modified>
</cp:coreProperties>
</file>